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4.xml" ContentType="application/vnd.openxmlformats-officedocument.presentationml.tags+xml"/>
  <Override PartName="/ppt/notesSlides/notesSlide15.xml" ContentType="application/vnd.openxmlformats-officedocument.presentationml.notesSlide+xml"/>
  <Override PartName="/ppt/tags/tag5.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6.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6" r:id="rId1"/>
  </p:sldMasterIdLst>
  <p:notesMasterIdLst>
    <p:notesMasterId r:id="rId43"/>
  </p:notesMasterIdLst>
  <p:handoutMasterIdLst>
    <p:handoutMasterId r:id="rId44"/>
  </p:handoutMasterIdLst>
  <p:sldIdLst>
    <p:sldId id="606" r:id="rId2"/>
    <p:sldId id="756" r:id="rId3"/>
    <p:sldId id="641" r:id="rId4"/>
    <p:sldId id="607" r:id="rId5"/>
    <p:sldId id="627" r:id="rId6"/>
    <p:sldId id="581" r:id="rId7"/>
    <p:sldId id="609" r:id="rId8"/>
    <p:sldId id="615" r:id="rId9"/>
    <p:sldId id="512" r:id="rId10"/>
    <p:sldId id="631" r:id="rId11"/>
    <p:sldId id="634" r:id="rId12"/>
    <p:sldId id="643" r:id="rId13"/>
    <p:sldId id="612" r:id="rId14"/>
    <p:sldId id="614" r:id="rId15"/>
    <p:sldId id="629" r:id="rId16"/>
    <p:sldId id="630" r:id="rId17"/>
    <p:sldId id="617" r:id="rId18"/>
    <p:sldId id="618" r:id="rId19"/>
    <p:sldId id="621" r:id="rId20"/>
    <p:sldId id="622" r:id="rId21"/>
    <p:sldId id="633" r:id="rId22"/>
    <p:sldId id="620" r:id="rId23"/>
    <p:sldId id="757" r:id="rId24"/>
    <p:sldId id="624" r:id="rId25"/>
    <p:sldId id="626" r:id="rId26"/>
    <p:sldId id="737" r:id="rId27"/>
    <p:sldId id="640" r:id="rId28"/>
    <p:sldId id="636" r:id="rId29"/>
    <p:sldId id="758" r:id="rId30"/>
    <p:sldId id="693" r:id="rId31"/>
    <p:sldId id="694" r:id="rId32"/>
    <p:sldId id="739" r:id="rId33"/>
    <p:sldId id="637" r:id="rId34"/>
    <p:sldId id="638" r:id="rId35"/>
    <p:sldId id="760" r:id="rId36"/>
    <p:sldId id="761" r:id="rId37"/>
    <p:sldId id="602" r:id="rId38"/>
    <p:sldId id="598" r:id="rId39"/>
    <p:sldId id="600" r:id="rId40"/>
    <p:sldId id="635" r:id="rId41"/>
    <p:sldId id="639" r:id="rId42"/>
  </p:sldIdLst>
  <p:sldSz cx="9144000" cy="6858000" type="screen4x3"/>
  <p:notesSz cx="7315200" cy="9601200"/>
  <p:defaultTextStyle>
    <a:defPPr>
      <a:defRPr lang="de-DE"/>
    </a:defPPr>
    <a:lvl1pPr algn="l" rtl="0" eaLnBrk="0" fontAlgn="base" hangingPunct="0">
      <a:spcBef>
        <a:spcPct val="0"/>
      </a:spcBef>
      <a:spcAft>
        <a:spcPct val="0"/>
      </a:spcAft>
      <a:defRPr sz="14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14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14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14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1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603" userDrawn="1">
          <p15:clr>
            <a:srgbClr val="A4A3A4"/>
          </p15:clr>
        </p15:guide>
        <p15:guide id="2" pos="221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FDFF"/>
    <a:srgbClr val="FFCCCC"/>
    <a:srgbClr val="FFCC99"/>
    <a:srgbClr val="3333CC"/>
    <a:srgbClr val="008000"/>
    <a:srgbClr val="FFFFCC"/>
    <a:srgbClr val="B6121F"/>
    <a:srgbClr val="CCECFF"/>
    <a:srgbClr val="FF01FF"/>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472" autoAdjust="0"/>
    <p:restoredTop sz="93182" autoAdjust="0"/>
  </p:normalViewPr>
  <p:slideViewPr>
    <p:cSldViewPr>
      <p:cViewPr varScale="1">
        <p:scale>
          <a:sx n="113" d="100"/>
          <a:sy n="113" d="100"/>
        </p:scale>
        <p:origin x="2496" y="176"/>
      </p:cViewPr>
      <p:guideLst>
        <p:guide orient="horz" pos="2160"/>
        <p:guide pos="2880"/>
      </p:guideLst>
    </p:cSldViewPr>
  </p:slideViewPr>
  <p:outlineViewPr>
    <p:cViewPr>
      <p:scale>
        <a:sx n="33" d="100"/>
        <a:sy n="33" d="100"/>
      </p:scale>
      <p:origin x="0" y="-175960"/>
    </p:cViewPr>
  </p:outlineViewPr>
  <p:notesTextViewPr>
    <p:cViewPr>
      <p:scale>
        <a:sx n="100" d="100"/>
        <a:sy n="100" d="100"/>
      </p:scale>
      <p:origin x="0" y="0"/>
    </p:cViewPr>
  </p:notesTextViewPr>
  <p:sorterViewPr>
    <p:cViewPr varScale="1">
      <p:scale>
        <a:sx n="1" d="1"/>
        <a:sy n="1" d="1"/>
      </p:scale>
      <p:origin x="0" y="-1524"/>
    </p:cViewPr>
  </p:sorterViewPr>
  <p:notesViewPr>
    <p:cSldViewPr>
      <p:cViewPr varScale="1">
        <p:scale>
          <a:sx n="47" d="100"/>
          <a:sy n="47" d="100"/>
        </p:scale>
        <p:origin x="3040" y="216"/>
      </p:cViewPr>
      <p:guideLst>
        <p:guide orient="horz" pos="2603"/>
        <p:guide pos="221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3" name="Rectangle 3"/>
          <p:cNvSpPr>
            <a:spLocks noGrp="1" noChangeArrowheads="1"/>
          </p:cNvSpPr>
          <p:nvPr>
            <p:ph type="dt" sz="quarter" idx="1"/>
          </p:nvPr>
        </p:nvSpPr>
        <p:spPr bwMode="auto">
          <a:xfrm>
            <a:off x="4146702" y="3"/>
            <a:ext cx="3168502" cy="479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3854" tIns="51926" rIns="103854" bIns="51926" numCol="1" anchor="t" anchorCtr="0" compatLnSpc="1">
            <a:prstTxWarp prst="textNoShape">
              <a:avLst/>
            </a:prstTxWarp>
          </a:bodyPr>
          <a:lstStyle>
            <a:lvl1pPr algn="r" defTabSz="509566">
              <a:buFont typeface="Arial" charset="0"/>
              <a:buNone/>
              <a:defRPr sz="800">
                <a:solidFill>
                  <a:srgbClr val="000000"/>
                </a:solidFill>
                <a:latin typeface="Arial" charset="0"/>
              </a:defRPr>
            </a:lvl1pPr>
          </a:lstStyle>
          <a:p>
            <a:pPr>
              <a:defRPr/>
            </a:pPr>
            <a:fld id="{4D091624-7F9D-42B2-9BBC-B1938CE48874}" type="datetime1">
              <a:rPr lang="en-US" altLang="de-DE" smtClean="0">
                <a:latin typeface="Exo 2" panose="00000500000000000000" pitchFamily="2" charset="0"/>
              </a:rPr>
              <a:t>5/11/23</a:t>
            </a:fld>
            <a:endParaRPr lang="en-US" altLang="de-DE">
              <a:latin typeface="Exo 2" panose="00000500000000000000" pitchFamily="2" charset="0"/>
            </a:endParaRPr>
          </a:p>
        </p:txBody>
      </p:sp>
      <p:sp>
        <p:nvSpPr>
          <p:cNvPr id="97284" name="Rectangle 4"/>
          <p:cNvSpPr>
            <a:spLocks noGrp="1" noChangeArrowheads="1"/>
          </p:cNvSpPr>
          <p:nvPr>
            <p:ph type="ftr" sz="quarter" idx="2"/>
          </p:nvPr>
        </p:nvSpPr>
        <p:spPr bwMode="auto">
          <a:xfrm>
            <a:off x="3" y="9123150"/>
            <a:ext cx="3168503" cy="47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3854" tIns="51926" rIns="103854" bIns="51926" numCol="1" anchor="b" anchorCtr="0" compatLnSpc="1">
            <a:prstTxWarp prst="textNoShape">
              <a:avLst/>
            </a:prstTxWarp>
          </a:bodyPr>
          <a:lstStyle>
            <a:lvl1pPr defTabSz="509566">
              <a:lnSpc>
                <a:spcPct val="100000"/>
              </a:lnSpc>
              <a:buFont typeface="Arial" charset="0"/>
              <a:buNone/>
              <a:defRPr sz="800">
                <a:solidFill>
                  <a:srgbClr val="000000"/>
                </a:solidFill>
                <a:latin typeface="Arial" charset="0"/>
              </a:defRPr>
            </a:lvl1pPr>
          </a:lstStyle>
          <a:p>
            <a:pPr>
              <a:defRPr/>
            </a:pPr>
            <a:r>
              <a:rPr lang="en-US" altLang="de-DE">
                <a:latin typeface="Exo 2" panose="00000500000000000000" pitchFamily="2" charset="0"/>
              </a:rPr>
              <a:t>Thomas Hoffmann-Walbeck</a:t>
            </a:r>
          </a:p>
        </p:txBody>
      </p:sp>
      <p:sp>
        <p:nvSpPr>
          <p:cNvPr id="97285" name="Rectangle 5"/>
          <p:cNvSpPr>
            <a:spLocks noGrp="1" noChangeArrowheads="1"/>
          </p:cNvSpPr>
          <p:nvPr>
            <p:ph type="sldNum" sz="quarter" idx="3"/>
          </p:nvPr>
        </p:nvSpPr>
        <p:spPr bwMode="auto">
          <a:xfrm>
            <a:off x="4143428" y="9118686"/>
            <a:ext cx="3168502" cy="478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3854" tIns="51926" rIns="103854" bIns="51926" numCol="1" anchor="b" anchorCtr="0" compatLnSpc="1">
            <a:prstTxWarp prst="textNoShape">
              <a:avLst/>
            </a:prstTxWarp>
          </a:bodyPr>
          <a:lstStyle>
            <a:lvl1pPr algn="r" defTabSz="509566">
              <a:buFont typeface="Arial" charset="0"/>
              <a:buNone/>
              <a:defRPr sz="800">
                <a:solidFill>
                  <a:srgbClr val="000000"/>
                </a:solidFill>
                <a:latin typeface="Arial" charset="0"/>
              </a:defRPr>
            </a:lvl1pPr>
          </a:lstStyle>
          <a:p>
            <a:pPr>
              <a:defRPr/>
            </a:pPr>
            <a:fld id="{FF42CBC2-8E6E-4643-8D67-6373B8747FDD}" type="slidenum">
              <a:rPr lang="en-US" altLang="de-DE" smtClean="0">
                <a:latin typeface="Exo 2" panose="00000500000000000000" pitchFamily="2" charset="0"/>
              </a:rPr>
              <a:pPr>
                <a:defRPr/>
              </a:pPr>
              <a:t>‹#›</a:t>
            </a:fld>
            <a:endParaRPr lang="en-US" altLang="de-DE">
              <a:latin typeface="Exo 2" panose="00000500000000000000" pitchFamily="2" charset="0"/>
            </a:endParaRPr>
          </a:p>
        </p:txBody>
      </p:sp>
      <p:sp>
        <p:nvSpPr>
          <p:cNvPr id="2" name="Kopfzeilenplatzhalter 1"/>
          <p:cNvSpPr>
            <a:spLocks noGrp="1"/>
          </p:cNvSpPr>
          <p:nvPr>
            <p:ph type="hdr" sz="quarter"/>
          </p:nvPr>
        </p:nvSpPr>
        <p:spPr>
          <a:xfrm>
            <a:off x="1" y="1"/>
            <a:ext cx="3509204" cy="479538"/>
          </a:xfrm>
          <a:prstGeom prst="rect">
            <a:avLst/>
          </a:prstGeom>
        </p:spPr>
        <p:txBody>
          <a:bodyPr vert="horz" lIns="88148" tIns="44074" rIns="88148" bIns="44074" rtlCol="0"/>
          <a:lstStyle>
            <a:lvl1pPr algn="l">
              <a:defRPr sz="1200"/>
            </a:lvl1pPr>
          </a:lstStyle>
          <a:p>
            <a:pPr>
              <a:lnSpc>
                <a:spcPct val="100000"/>
              </a:lnSpc>
              <a:defRPr/>
            </a:pPr>
            <a:r>
              <a:rPr lang="en-US" sz="800">
                <a:latin typeface="Exo 2" panose="00000500000000000000" pitchFamily="2" charset="0"/>
              </a:rPr>
              <a:t>Introduction to Workflow Automation</a:t>
            </a:r>
          </a:p>
        </p:txBody>
      </p:sp>
    </p:spTree>
    <p:extLst>
      <p:ext uri="{BB962C8B-B14F-4D97-AF65-F5344CB8AC3E}">
        <p14:creationId xmlns:p14="http://schemas.microsoft.com/office/powerpoint/2010/main" val="32568881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6" name="Rectangle 8"/>
          <p:cNvSpPr>
            <a:spLocks noGrp="1" noChangeArrowheads="1"/>
          </p:cNvSpPr>
          <p:nvPr>
            <p:ph type="hdr"/>
          </p:nvPr>
        </p:nvSpPr>
        <p:spPr bwMode="auto">
          <a:xfrm>
            <a:off x="4" y="3"/>
            <a:ext cx="3158688" cy="4676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08" tIns="47331" rIns="94308" bIns="47331" numCol="1" anchor="t" anchorCtr="0" compatLnSpc="1">
            <a:prstTxWarp prst="textNoShape">
              <a:avLst/>
            </a:prstTxWarp>
          </a:bodyPr>
          <a:lstStyle>
            <a:lvl1pPr defTabSz="442236">
              <a:lnSpc>
                <a:spcPct val="100000"/>
              </a:lnSpc>
              <a:buFont typeface="Times New Roman" pitchFamily="18" charset="0"/>
              <a:buNone/>
              <a:tabLst>
                <a:tab pos="0" algn="l"/>
                <a:tab pos="439175" algn="l"/>
                <a:tab pos="884470" algn="l"/>
                <a:tab pos="1331296" algn="l"/>
                <a:tab pos="1775061" algn="l"/>
                <a:tab pos="2220358" algn="l"/>
                <a:tab pos="2664123" algn="l"/>
                <a:tab pos="3106358" algn="l"/>
                <a:tab pos="3551655" algn="l"/>
                <a:tab pos="3993889" algn="l"/>
                <a:tab pos="4436125" algn="l"/>
                <a:tab pos="4882950" algn="l"/>
                <a:tab pos="5329777" algn="l"/>
                <a:tab pos="5772012" algn="l"/>
                <a:tab pos="6217307" algn="l"/>
                <a:tab pos="6662602" algn="l"/>
                <a:tab pos="7104838" algn="l"/>
                <a:tab pos="7548604" algn="l"/>
                <a:tab pos="7992369" algn="l"/>
                <a:tab pos="8434603" algn="l"/>
                <a:tab pos="8879899" algn="l"/>
              </a:tabLst>
              <a:defRPr sz="900">
                <a:solidFill>
                  <a:srgbClr val="000000"/>
                </a:solidFill>
                <a:latin typeface="Exo 2" panose="00000500000000000000" pitchFamily="2" charset="0"/>
              </a:defRPr>
            </a:lvl1pPr>
          </a:lstStyle>
          <a:p>
            <a:pPr>
              <a:defRPr/>
            </a:pPr>
            <a:r>
              <a:rPr lang="en-GB" altLang="de-DE"/>
              <a:t>Workflow Automation</a:t>
            </a:r>
          </a:p>
        </p:txBody>
      </p:sp>
      <p:sp>
        <p:nvSpPr>
          <p:cNvPr id="2057" name="Rectangle 9"/>
          <p:cNvSpPr>
            <a:spLocks noGrp="1" noChangeArrowheads="1"/>
          </p:cNvSpPr>
          <p:nvPr>
            <p:ph type="dt"/>
          </p:nvPr>
        </p:nvSpPr>
        <p:spPr bwMode="auto">
          <a:xfrm>
            <a:off x="4146702" y="3"/>
            <a:ext cx="3155415" cy="4676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08" tIns="47331" rIns="94308" bIns="47331" numCol="1" anchor="t" anchorCtr="0" compatLnSpc="1">
            <a:prstTxWarp prst="textNoShape">
              <a:avLst/>
            </a:prstTxWarp>
          </a:bodyPr>
          <a:lstStyle>
            <a:lvl1pPr algn="r" defTabSz="442236">
              <a:lnSpc>
                <a:spcPct val="100000"/>
              </a:lnSpc>
              <a:buFont typeface="Times New Roman" pitchFamily="18" charset="0"/>
              <a:buNone/>
              <a:tabLst>
                <a:tab pos="0" algn="l"/>
                <a:tab pos="439175" algn="l"/>
                <a:tab pos="884470" algn="l"/>
                <a:tab pos="1331296" algn="l"/>
                <a:tab pos="1775061" algn="l"/>
                <a:tab pos="2220358" algn="l"/>
                <a:tab pos="2664123" algn="l"/>
                <a:tab pos="3106358" algn="l"/>
                <a:tab pos="3551655" algn="l"/>
                <a:tab pos="3993889" algn="l"/>
                <a:tab pos="4436125" algn="l"/>
                <a:tab pos="4882950" algn="l"/>
                <a:tab pos="5329777" algn="l"/>
                <a:tab pos="5772012" algn="l"/>
                <a:tab pos="6217307" algn="l"/>
                <a:tab pos="6662602" algn="l"/>
                <a:tab pos="7104838" algn="l"/>
                <a:tab pos="7548604" algn="l"/>
                <a:tab pos="7992369" algn="l"/>
                <a:tab pos="8434603" algn="l"/>
                <a:tab pos="8879899" algn="l"/>
              </a:tabLst>
              <a:defRPr sz="900">
                <a:solidFill>
                  <a:srgbClr val="000000"/>
                </a:solidFill>
                <a:latin typeface="Exo 2" panose="00000500000000000000" pitchFamily="2" charset="0"/>
              </a:defRPr>
            </a:lvl1pPr>
          </a:lstStyle>
          <a:p>
            <a:pPr>
              <a:defRPr/>
            </a:pPr>
            <a:fld id="{9A86326A-B62E-4341-97AD-2F0B99111BF8}" type="datetime1">
              <a:rPr lang="de-DE" altLang="de-DE" smtClean="0"/>
              <a:pPr>
                <a:defRPr/>
              </a:pPr>
              <a:t>11.05.23</a:t>
            </a:fld>
            <a:endParaRPr lang="de-DE" altLang="de-DE"/>
          </a:p>
        </p:txBody>
      </p:sp>
      <p:sp>
        <p:nvSpPr>
          <p:cNvPr id="22532" name="Rectangle 10"/>
          <p:cNvSpPr>
            <a:spLocks noGrp="1" noRot="1" noChangeAspect="1" noChangeArrowheads="1"/>
          </p:cNvSpPr>
          <p:nvPr>
            <p:ph type="sldImg"/>
          </p:nvPr>
        </p:nvSpPr>
        <p:spPr bwMode="auto">
          <a:xfrm>
            <a:off x="1751013" y="642938"/>
            <a:ext cx="2917825" cy="2187575"/>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9" name="Rectangle 11"/>
          <p:cNvSpPr>
            <a:spLocks noGrp="1" noChangeArrowheads="1"/>
          </p:cNvSpPr>
          <p:nvPr>
            <p:ph type="body"/>
          </p:nvPr>
        </p:nvSpPr>
        <p:spPr bwMode="auto">
          <a:xfrm>
            <a:off x="624872" y="2950208"/>
            <a:ext cx="5970591" cy="59301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08" tIns="47331" rIns="94308" bIns="47331" numCol="1" anchor="t" anchorCtr="0" compatLnSpc="1">
            <a:prstTxWarp prst="textNoShape">
              <a:avLst/>
            </a:prstTxWarp>
          </a:bodyPr>
          <a:lstStyle/>
          <a:p>
            <a:pPr lvl="0"/>
            <a:endParaRPr lang="en-US" altLang="de-DE" noProof="0" dirty="0"/>
          </a:p>
          <a:p>
            <a:pPr lvl="1"/>
            <a:endParaRPr lang="en-US" altLang="de-DE" noProof="0" dirty="0"/>
          </a:p>
        </p:txBody>
      </p:sp>
      <p:sp>
        <p:nvSpPr>
          <p:cNvPr id="2060" name="Rectangle 12"/>
          <p:cNvSpPr>
            <a:spLocks noGrp="1" noChangeArrowheads="1"/>
          </p:cNvSpPr>
          <p:nvPr>
            <p:ph type="ftr"/>
          </p:nvPr>
        </p:nvSpPr>
        <p:spPr bwMode="auto">
          <a:xfrm>
            <a:off x="4" y="9121666"/>
            <a:ext cx="3158688" cy="4735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08" tIns="47331" rIns="94308" bIns="47331" numCol="1" anchor="b" anchorCtr="0" compatLnSpc="1">
            <a:prstTxWarp prst="textNoShape">
              <a:avLst/>
            </a:prstTxWarp>
          </a:bodyPr>
          <a:lstStyle>
            <a:lvl1pPr defTabSz="442236">
              <a:lnSpc>
                <a:spcPct val="100000"/>
              </a:lnSpc>
              <a:buFont typeface="Times New Roman" pitchFamily="18" charset="0"/>
              <a:buNone/>
              <a:tabLst>
                <a:tab pos="0" algn="l"/>
                <a:tab pos="439175" algn="l"/>
                <a:tab pos="884470" algn="l"/>
                <a:tab pos="1331296" algn="l"/>
                <a:tab pos="1775061" algn="l"/>
                <a:tab pos="2220358" algn="l"/>
                <a:tab pos="2664123" algn="l"/>
                <a:tab pos="3106358" algn="l"/>
                <a:tab pos="3551655" algn="l"/>
                <a:tab pos="3993889" algn="l"/>
                <a:tab pos="4436125" algn="l"/>
                <a:tab pos="4882950" algn="l"/>
                <a:tab pos="5329777" algn="l"/>
                <a:tab pos="5772012" algn="l"/>
                <a:tab pos="6217307" algn="l"/>
                <a:tab pos="6662602" algn="l"/>
                <a:tab pos="7104838" algn="l"/>
                <a:tab pos="7548604" algn="l"/>
                <a:tab pos="7992369" algn="l"/>
                <a:tab pos="8434603" algn="l"/>
                <a:tab pos="8879899" algn="l"/>
              </a:tabLst>
              <a:defRPr sz="900">
                <a:solidFill>
                  <a:srgbClr val="000000"/>
                </a:solidFill>
                <a:latin typeface="Exo 2" panose="00000500000000000000" pitchFamily="2" charset="0"/>
              </a:defRPr>
            </a:lvl1pPr>
          </a:lstStyle>
          <a:p>
            <a:pPr>
              <a:defRPr/>
            </a:pPr>
            <a:r>
              <a:rPr lang="en-GB" altLang="de-DE"/>
              <a:t>Thomas Hoffmann-Walbeck</a:t>
            </a:r>
          </a:p>
        </p:txBody>
      </p:sp>
      <p:sp>
        <p:nvSpPr>
          <p:cNvPr id="2061" name="Rectangle 13"/>
          <p:cNvSpPr>
            <a:spLocks noGrp="1" noChangeArrowheads="1"/>
          </p:cNvSpPr>
          <p:nvPr>
            <p:ph type="sldNum"/>
          </p:nvPr>
        </p:nvSpPr>
        <p:spPr bwMode="auto">
          <a:xfrm>
            <a:off x="4146702" y="9121666"/>
            <a:ext cx="3155415" cy="4735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08" tIns="47331" rIns="94308" bIns="47331" numCol="1" anchor="b" anchorCtr="0" compatLnSpc="1">
            <a:prstTxWarp prst="textNoShape">
              <a:avLst/>
            </a:prstTxWarp>
          </a:bodyPr>
          <a:lstStyle>
            <a:lvl1pPr algn="r" defTabSz="442236">
              <a:lnSpc>
                <a:spcPct val="100000"/>
              </a:lnSpc>
              <a:buFont typeface="Times New Roman" pitchFamily="18" charset="0"/>
              <a:buNone/>
              <a:tabLst>
                <a:tab pos="0" algn="l"/>
                <a:tab pos="439175" algn="l"/>
                <a:tab pos="884470" algn="l"/>
                <a:tab pos="1331296" algn="l"/>
                <a:tab pos="1775061" algn="l"/>
                <a:tab pos="2220358" algn="l"/>
                <a:tab pos="2664123" algn="l"/>
                <a:tab pos="3106358" algn="l"/>
                <a:tab pos="3551655" algn="l"/>
                <a:tab pos="3993889" algn="l"/>
                <a:tab pos="4436125" algn="l"/>
                <a:tab pos="4882950" algn="l"/>
                <a:tab pos="5329777" algn="l"/>
                <a:tab pos="5772012" algn="l"/>
                <a:tab pos="6217307" algn="l"/>
                <a:tab pos="6662602" algn="l"/>
                <a:tab pos="7104838" algn="l"/>
                <a:tab pos="7548604" algn="l"/>
                <a:tab pos="7992369" algn="l"/>
                <a:tab pos="8434603" algn="l"/>
                <a:tab pos="8879899" algn="l"/>
              </a:tabLst>
              <a:defRPr sz="900">
                <a:solidFill>
                  <a:srgbClr val="000000"/>
                </a:solidFill>
                <a:latin typeface="Exo 2" panose="00000500000000000000" pitchFamily="2" charset="0"/>
              </a:defRPr>
            </a:lvl1pPr>
          </a:lstStyle>
          <a:p>
            <a:pPr>
              <a:defRPr/>
            </a:pPr>
            <a:fld id="{F6CA36BB-1199-451C-853A-7A0D7191AC5B}" type="slidenum">
              <a:rPr lang="en-GB" altLang="de-DE" smtClean="0"/>
              <a:pPr>
                <a:defRPr/>
              </a:pPr>
              <a:t>‹#›</a:t>
            </a:fld>
            <a:endParaRPr lang="en-GB" altLang="de-DE"/>
          </a:p>
        </p:txBody>
      </p:sp>
    </p:spTree>
    <p:extLst>
      <p:ext uri="{BB962C8B-B14F-4D97-AF65-F5344CB8AC3E}">
        <p14:creationId xmlns:p14="http://schemas.microsoft.com/office/powerpoint/2010/main" val="3018025766"/>
      </p:ext>
    </p:extLst>
  </p:cSld>
  <p:clrMap bg1="lt1" tx1="dk1" bg2="lt2" tx2="dk2" accent1="accent1" accent2="accent2" accent3="accent3" accent4="accent4" accent5="accent5" accent6="accent6" hlink="hlink" folHlink="folHlink"/>
  <p:hf/>
  <p:notesStyle>
    <a:lvl1pPr marL="285750" indent="-285750" algn="l" defTabSz="449263" rtl="0" eaLnBrk="0" fontAlgn="base" hangingPunct="0">
      <a:spcBef>
        <a:spcPct val="0"/>
      </a:spcBef>
      <a:spcAft>
        <a:spcPct val="30000"/>
      </a:spcAft>
      <a:buClr>
        <a:srgbClr val="000000"/>
      </a:buClr>
      <a:buSzPct val="100000"/>
      <a:buFont typeface="Arial" panose="020B0604020202020204" pitchFamily="34" charset="0"/>
      <a:buChar char="•"/>
      <a:defRPr sz="2000" kern="1200">
        <a:solidFill>
          <a:srgbClr val="000000"/>
        </a:solidFill>
        <a:latin typeface="Exo 2" panose="00000500000000000000" pitchFamily="2"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600" kern="1200">
        <a:solidFill>
          <a:srgbClr val="000000"/>
        </a:solidFill>
        <a:latin typeface="Exo 2" panose="00000500000000000000" pitchFamily="2" charset="0"/>
        <a:ea typeface="+mn-ea"/>
        <a:cs typeface="Arial" panose="020B0604020202020204" pitchFamily="34" charset="0"/>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024" userDrawn="1">
          <p15:clr>
            <a:srgbClr val="F26B43"/>
          </p15:clr>
        </p15:guide>
        <p15:guide id="2" pos="2304"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8"/>
          <p:cNvSpPr>
            <a:spLocks noGrp="1" noChangeArrowheads="1"/>
          </p:cNvSpPr>
          <p:nvPr>
            <p:ph type="hdr" sz="quarter"/>
          </p:nvPr>
        </p:nvSpPr>
        <p:spPr>
          <a:noFill/>
        </p:spPr>
        <p:txBody>
          <a:bodyPr/>
          <a:lstStyle>
            <a:lvl1pPr defTabSz="458714" eaLnBrk="0" hangingPunct="0">
              <a:spcAft>
                <a:spcPct val="30000"/>
              </a:spcAft>
              <a:buFont typeface="Times New Roman" pitchFamily="18" charset="0"/>
              <a:tabLst>
                <a:tab pos="0" algn="l"/>
                <a:tab pos="455539" algn="l"/>
                <a:tab pos="917425" algn="l"/>
                <a:tab pos="1380899" algn="l"/>
                <a:tab pos="1841200" algn="l"/>
                <a:tab pos="2303089" algn="l"/>
                <a:tab pos="2763389" algn="l"/>
                <a:tab pos="3222101" algn="l"/>
                <a:tab pos="3683990" algn="l"/>
                <a:tab pos="4142701" algn="l"/>
                <a:tab pos="4601415" algn="l"/>
                <a:tab pos="5064889" algn="l"/>
                <a:tab pos="5528365" algn="l"/>
                <a:tab pos="5987078" algn="l"/>
                <a:tab pos="6448965" algn="l"/>
                <a:tab pos="6910851" algn="l"/>
                <a:tab pos="7369565" algn="l"/>
                <a:tab pos="7829865" algn="l"/>
                <a:tab pos="8290165" algn="l"/>
                <a:tab pos="8748877" algn="l"/>
                <a:tab pos="9210766" algn="l"/>
              </a:tabLst>
              <a:defRPr sz="1600">
                <a:solidFill>
                  <a:srgbClr val="000000"/>
                </a:solidFill>
                <a:latin typeface="Arial" charset="0"/>
              </a:defRPr>
            </a:lvl1pPr>
            <a:lvl2pPr marL="742828" indent="-285703" defTabSz="458714" eaLnBrk="0" hangingPunct="0">
              <a:spcBef>
                <a:spcPct val="30000"/>
              </a:spcBef>
              <a:buFont typeface="Times New Roman" pitchFamily="18" charset="0"/>
              <a:tabLst>
                <a:tab pos="0" algn="l"/>
                <a:tab pos="455539" algn="l"/>
                <a:tab pos="917425" algn="l"/>
                <a:tab pos="1380899" algn="l"/>
                <a:tab pos="1841200" algn="l"/>
                <a:tab pos="2303089" algn="l"/>
                <a:tab pos="2763389" algn="l"/>
                <a:tab pos="3222101" algn="l"/>
                <a:tab pos="3683990" algn="l"/>
                <a:tab pos="4142701" algn="l"/>
                <a:tab pos="4601415" algn="l"/>
                <a:tab pos="5064889" algn="l"/>
                <a:tab pos="5528365" algn="l"/>
                <a:tab pos="5987078" algn="l"/>
                <a:tab pos="6448965" algn="l"/>
                <a:tab pos="6910851" algn="l"/>
                <a:tab pos="7369565" algn="l"/>
                <a:tab pos="7829865" algn="l"/>
                <a:tab pos="8290165" algn="l"/>
                <a:tab pos="8748877" algn="l"/>
                <a:tab pos="9210766" algn="l"/>
              </a:tabLst>
              <a:defRPr sz="1200">
                <a:solidFill>
                  <a:srgbClr val="000000"/>
                </a:solidFill>
                <a:latin typeface="Times New Roman" pitchFamily="18" charset="0"/>
              </a:defRPr>
            </a:lvl2pPr>
            <a:lvl3pPr marL="1142814" indent="-228562" defTabSz="458714" eaLnBrk="0" hangingPunct="0">
              <a:spcBef>
                <a:spcPct val="30000"/>
              </a:spcBef>
              <a:buFont typeface="Times New Roman" pitchFamily="18" charset="0"/>
              <a:tabLst>
                <a:tab pos="0" algn="l"/>
                <a:tab pos="455539" algn="l"/>
                <a:tab pos="917425" algn="l"/>
                <a:tab pos="1380899" algn="l"/>
                <a:tab pos="1841200" algn="l"/>
                <a:tab pos="2303089" algn="l"/>
                <a:tab pos="2763389" algn="l"/>
                <a:tab pos="3222101" algn="l"/>
                <a:tab pos="3683990" algn="l"/>
                <a:tab pos="4142701" algn="l"/>
                <a:tab pos="4601415" algn="l"/>
                <a:tab pos="5064889" algn="l"/>
                <a:tab pos="5528365" algn="l"/>
                <a:tab pos="5987078" algn="l"/>
                <a:tab pos="6448965" algn="l"/>
                <a:tab pos="6910851" algn="l"/>
                <a:tab pos="7369565" algn="l"/>
                <a:tab pos="7829865" algn="l"/>
                <a:tab pos="8290165" algn="l"/>
                <a:tab pos="8748877" algn="l"/>
                <a:tab pos="9210766" algn="l"/>
              </a:tabLst>
              <a:defRPr sz="1200">
                <a:solidFill>
                  <a:srgbClr val="000000"/>
                </a:solidFill>
                <a:latin typeface="Times New Roman" pitchFamily="18" charset="0"/>
              </a:defRPr>
            </a:lvl3pPr>
            <a:lvl4pPr marL="1599940" indent="-228562" defTabSz="458714" eaLnBrk="0" hangingPunct="0">
              <a:spcBef>
                <a:spcPct val="30000"/>
              </a:spcBef>
              <a:buFont typeface="Times New Roman" pitchFamily="18" charset="0"/>
              <a:tabLst>
                <a:tab pos="0" algn="l"/>
                <a:tab pos="455539" algn="l"/>
                <a:tab pos="917425" algn="l"/>
                <a:tab pos="1380899" algn="l"/>
                <a:tab pos="1841200" algn="l"/>
                <a:tab pos="2303089" algn="l"/>
                <a:tab pos="2763389" algn="l"/>
                <a:tab pos="3222101" algn="l"/>
                <a:tab pos="3683990" algn="l"/>
                <a:tab pos="4142701" algn="l"/>
                <a:tab pos="4601415" algn="l"/>
                <a:tab pos="5064889" algn="l"/>
                <a:tab pos="5528365" algn="l"/>
                <a:tab pos="5987078" algn="l"/>
                <a:tab pos="6448965" algn="l"/>
                <a:tab pos="6910851" algn="l"/>
                <a:tab pos="7369565" algn="l"/>
                <a:tab pos="7829865" algn="l"/>
                <a:tab pos="8290165" algn="l"/>
                <a:tab pos="8748877" algn="l"/>
                <a:tab pos="9210766" algn="l"/>
              </a:tabLst>
              <a:defRPr sz="1200">
                <a:solidFill>
                  <a:srgbClr val="000000"/>
                </a:solidFill>
                <a:latin typeface="Times New Roman" pitchFamily="18" charset="0"/>
              </a:defRPr>
            </a:lvl4pPr>
            <a:lvl5pPr marL="2057065" indent="-228562" defTabSz="458714" eaLnBrk="0" hangingPunct="0">
              <a:spcBef>
                <a:spcPct val="30000"/>
              </a:spcBef>
              <a:buFont typeface="Times New Roman" pitchFamily="18" charset="0"/>
              <a:tabLst>
                <a:tab pos="0" algn="l"/>
                <a:tab pos="455539" algn="l"/>
                <a:tab pos="917425" algn="l"/>
                <a:tab pos="1380899" algn="l"/>
                <a:tab pos="1841200" algn="l"/>
                <a:tab pos="2303089" algn="l"/>
                <a:tab pos="2763389" algn="l"/>
                <a:tab pos="3222101" algn="l"/>
                <a:tab pos="3683990" algn="l"/>
                <a:tab pos="4142701" algn="l"/>
                <a:tab pos="4601415" algn="l"/>
                <a:tab pos="5064889" algn="l"/>
                <a:tab pos="5528365" algn="l"/>
                <a:tab pos="5987078" algn="l"/>
                <a:tab pos="6448965" algn="l"/>
                <a:tab pos="6910851" algn="l"/>
                <a:tab pos="7369565" algn="l"/>
                <a:tab pos="7829865" algn="l"/>
                <a:tab pos="8290165" algn="l"/>
                <a:tab pos="8748877" algn="l"/>
                <a:tab pos="9210766" algn="l"/>
              </a:tabLst>
              <a:defRPr sz="1200">
                <a:solidFill>
                  <a:srgbClr val="000000"/>
                </a:solidFill>
                <a:latin typeface="Times New Roman" pitchFamily="18" charset="0"/>
              </a:defRPr>
            </a:lvl5pPr>
            <a:lvl6pPr marL="2514191" indent="-228562" defTabSz="458714" eaLnBrk="0" fontAlgn="base" hangingPunct="0">
              <a:spcBef>
                <a:spcPct val="30000"/>
              </a:spcBef>
              <a:spcAft>
                <a:spcPct val="0"/>
              </a:spcAft>
              <a:buClr>
                <a:srgbClr val="000000"/>
              </a:buClr>
              <a:buSzPct val="100000"/>
              <a:buFont typeface="Times New Roman" pitchFamily="18" charset="0"/>
              <a:tabLst>
                <a:tab pos="0" algn="l"/>
                <a:tab pos="455539" algn="l"/>
                <a:tab pos="917425" algn="l"/>
                <a:tab pos="1380899" algn="l"/>
                <a:tab pos="1841200" algn="l"/>
                <a:tab pos="2303089" algn="l"/>
                <a:tab pos="2763389" algn="l"/>
                <a:tab pos="3222101" algn="l"/>
                <a:tab pos="3683990" algn="l"/>
                <a:tab pos="4142701" algn="l"/>
                <a:tab pos="4601415" algn="l"/>
                <a:tab pos="5064889" algn="l"/>
                <a:tab pos="5528365" algn="l"/>
                <a:tab pos="5987078" algn="l"/>
                <a:tab pos="6448965" algn="l"/>
                <a:tab pos="6910851" algn="l"/>
                <a:tab pos="7369565" algn="l"/>
                <a:tab pos="7829865" algn="l"/>
                <a:tab pos="8290165" algn="l"/>
                <a:tab pos="8748877" algn="l"/>
                <a:tab pos="9210766" algn="l"/>
              </a:tabLst>
              <a:defRPr sz="1200">
                <a:solidFill>
                  <a:srgbClr val="000000"/>
                </a:solidFill>
                <a:latin typeface="Times New Roman" pitchFamily="18" charset="0"/>
              </a:defRPr>
            </a:lvl6pPr>
            <a:lvl7pPr marL="2971317" indent="-228562" defTabSz="458714" eaLnBrk="0" fontAlgn="base" hangingPunct="0">
              <a:spcBef>
                <a:spcPct val="30000"/>
              </a:spcBef>
              <a:spcAft>
                <a:spcPct val="0"/>
              </a:spcAft>
              <a:buClr>
                <a:srgbClr val="000000"/>
              </a:buClr>
              <a:buSzPct val="100000"/>
              <a:buFont typeface="Times New Roman" pitchFamily="18" charset="0"/>
              <a:tabLst>
                <a:tab pos="0" algn="l"/>
                <a:tab pos="455539" algn="l"/>
                <a:tab pos="917425" algn="l"/>
                <a:tab pos="1380899" algn="l"/>
                <a:tab pos="1841200" algn="l"/>
                <a:tab pos="2303089" algn="l"/>
                <a:tab pos="2763389" algn="l"/>
                <a:tab pos="3222101" algn="l"/>
                <a:tab pos="3683990" algn="l"/>
                <a:tab pos="4142701" algn="l"/>
                <a:tab pos="4601415" algn="l"/>
                <a:tab pos="5064889" algn="l"/>
                <a:tab pos="5528365" algn="l"/>
                <a:tab pos="5987078" algn="l"/>
                <a:tab pos="6448965" algn="l"/>
                <a:tab pos="6910851" algn="l"/>
                <a:tab pos="7369565" algn="l"/>
                <a:tab pos="7829865" algn="l"/>
                <a:tab pos="8290165" algn="l"/>
                <a:tab pos="8748877" algn="l"/>
                <a:tab pos="9210766" algn="l"/>
              </a:tabLst>
              <a:defRPr sz="1200">
                <a:solidFill>
                  <a:srgbClr val="000000"/>
                </a:solidFill>
                <a:latin typeface="Times New Roman" pitchFamily="18" charset="0"/>
              </a:defRPr>
            </a:lvl7pPr>
            <a:lvl8pPr marL="3428442" indent="-228562" defTabSz="458714" eaLnBrk="0" fontAlgn="base" hangingPunct="0">
              <a:spcBef>
                <a:spcPct val="30000"/>
              </a:spcBef>
              <a:spcAft>
                <a:spcPct val="0"/>
              </a:spcAft>
              <a:buClr>
                <a:srgbClr val="000000"/>
              </a:buClr>
              <a:buSzPct val="100000"/>
              <a:buFont typeface="Times New Roman" pitchFamily="18" charset="0"/>
              <a:tabLst>
                <a:tab pos="0" algn="l"/>
                <a:tab pos="455539" algn="l"/>
                <a:tab pos="917425" algn="l"/>
                <a:tab pos="1380899" algn="l"/>
                <a:tab pos="1841200" algn="l"/>
                <a:tab pos="2303089" algn="l"/>
                <a:tab pos="2763389" algn="l"/>
                <a:tab pos="3222101" algn="l"/>
                <a:tab pos="3683990" algn="l"/>
                <a:tab pos="4142701" algn="l"/>
                <a:tab pos="4601415" algn="l"/>
                <a:tab pos="5064889" algn="l"/>
                <a:tab pos="5528365" algn="l"/>
                <a:tab pos="5987078" algn="l"/>
                <a:tab pos="6448965" algn="l"/>
                <a:tab pos="6910851" algn="l"/>
                <a:tab pos="7369565" algn="l"/>
                <a:tab pos="7829865" algn="l"/>
                <a:tab pos="8290165" algn="l"/>
                <a:tab pos="8748877" algn="l"/>
                <a:tab pos="9210766" algn="l"/>
              </a:tabLst>
              <a:defRPr sz="1200">
                <a:solidFill>
                  <a:srgbClr val="000000"/>
                </a:solidFill>
                <a:latin typeface="Times New Roman" pitchFamily="18" charset="0"/>
              </a:defRPr>
            </a:lvl8pPr>
            <a:lvl9pPr marL="3885568" indent="-228562" defTabSz="458714" eaLnBrk="0" fontAlgn="base" hangingPunct="0">
              <a:spcBef>
                <a:spcPct val="30000"/>
              </a:spcBef>
              <a:spcAft>
                <a:spcPct val="0"/>
              </a:spcAft>
              <a:buClr>
                <a:srgbClr val="000000"/>
              </a:buClr>
              <a:buSzPct val="100000"/>
              <a:buFont typeface="Times New Roman" pitchFamily="18" charset="0"/>
              <a:tabLst>
                <a:tab pos="0" algn="l"/>
                <a:tab pos="455539" algn="l"/>
                <a:tab pos="917425" algn="l"/>
                <a:tab pos="1380899" algn="l"/>
                <a:tab pos="1841200" algn="l"/>
                <a:tab pos="2303089" algn="l"/>
                <a:tab pos="2763389" algn="l"/>
                <a:tab pos="3222101" algn="l"/>
                <a:tab pos="3683990" algn="l"/>
                <a:tab pos="4142701" algn="l"/>
                <a:tab pos="4601415" algn="l"/>
                <a:tab pos="5064889" algn="l"/>
                <a:tab pos="5528365" algn="l"/>
                <a:tab pos="5987078" algn="l"/>
                <a:tab pos="6448965" algn="l"/>
                <a:tab pos="6910851" algn="l"/>
                <a:tab pos="7369565" algn="l"/>
                <a:tab pos="7829865" algn="l"/>
                <a:tab pos="8290165" algn="l"/>
                <a:tab pos="8748877" algn="l"/>
                <a:tab pos="9210766" algn="l"/>
              </a:tabLst>
              <a:defRPr sz="1200">
                <a:solidFill>
                  <a:srgbClr val="000000"/>
                </a:solidFill>
                <a:latin typeface="Times New Roman" pitchFamily="18" charset="0"/>
              </a:defRPr>
            </a:lvl9pPr>
          </a:lstStyle>
          <a:p>
            <a:pPr>
              <a:defRPr/>
            </a:pPr>
            <a:r>
              <a:rPr lang="de-DE" sz="900"/>
              <a:t>Workflow Automation</a:t>
            </a:r>
          </a:p>
        </p:txBody>
      </p:sp>
      <p:sp>
        <p:nvSpPr>
          <p:cNvPr id="23555" name="Rectangle 9"/>
          <p:cNvSpPr>
            <a:spLocks noGrp="1" noChangeArrowheads="1"/>
          </p:cNvSpPr>
          <p:nvPr>
            <p:ph type="dt" sz="quarter"/>
          </p:nvPr>
        </p:nvSpPr>
        <p:spPr>
          <a:noFill/>
        </p:spPr>
        <p:txBody>
          <a:bodyPr/>
          <a:lstStyle>
            <a:lvl1pPr defTabSz="458714" eaLnBrk="0" hangingPunct="0">
              <a:spcAft>
                <a:spcPct val="30000"/>
              </a:spcAft>
              <a:buFont typeface="Times New Roman" pitchFamily="18" charset="0"/>
              <a:tabLst>
                <a:tab pos="0" algn="l"/>
                <a:tab pos="455539" algn="l"/>
                <a:tab pos="917425" algn="l"/>
                <a:tab pos="1380899" algn="l"/>
                <a:tab pos="1841200" algn="l"/>
                <a:tab pos="2303089" algn="l"/>
                <a:tab pos="2763389" algn="l"/>
                <a:tab pos="3222101" algn="l"/>
                <a:tab pos="3683990" algn="l"/>
                <a:tab pos="4142701" algn="l"/>
                <a:tab pos="4601415" algn="l"/>
                <a:tab pos="5064889" algn="l"/>
                <a:tab pos="5528365" algn="l"/>
                <a:tab pos="5987078" algn="l"/>
                <a:tab pos="6448965" algn="l"/>
                <a:tab pos="6910851" algn="l"/>
                <a:tab pos="7369565" algn="l"/>
                <a:tab pos="7829865" algn="l"/>
                <a:tab pos="8290165" algn="l"/>
                <a:tab pos="8748877" algn="l"/>
                <a:tab pos="9210766" algn="l"/>
              </a:tabLst>
              <a:defRPr sz="1600">
                <a:solidFill>
                  <a:srgbClr val="000000"/>
                </a:solidFill>
                <a:latin typeface="Arial" charset="0"/>
              </a:defRPr>
            </a:lvl1pPr>
            <a:lvl2pPr marL="742828" indent="-285703" defTabSz="458714" eaLnBrk="0" hangingPunct="0">
              <a:spcBef>
                <a:spcPct val="30000"/>
              </a:spcBef>
              <a:buFont typeface="Times New Roman" pitchFamily="18" charset="0"/>
              <a:tabLst>
                <a:tab pos="0" algn="l"/>
                <a:tab pos="455539" algn="l"/>
                <a:tab pos="917425" algn="l"/>
                <a:tab pos="1380899" algn="l"/>
                <a:tab pos="1841200" algn="l"/>
                <a:tab pos="2303089" algn="l"/>
                <a:tab pos="2763389" algn="l"/>
                <a:tab pos="3222101" algn="l"/>
                <a:tab pos="3683990" algn="l"/>
                <a:tab pos="4142701" algn="l"/>
                <a:tab pos="4601415" algn="l"/>
                <a:tab pos="5064889" algn="l"/>
                <a:tab pos="5528365" algn="l"/>
                <a:tab pos="5987078" algn="l"/>
                <a:tab pos="6448965" algn="l"/>
                <a:tab pos="6910851" algn="l"/>
                <a:tab pos="7369565" algn="l"/>
                <a:tab pos="7829865" algn="l"/>
                <a:tab pos="8290165" algn="l"/>
                <a:tab pos="8748877" algn="l"/>
                <a:tab pos="9210766" algn="l"/>
              </a:tabLst>
              <a:defRPr sz="1200">
                <a:solidFill>
                  <a:srgbClr val="000000"/>
                </a:solidFill>
                <a:latin typeface="Times New Roman" pitchFamily="18" charset="0"/>
              </a:defRPr>
            </a:lvl2pPr>
            <a:lvl3pPr marL="1142814" indent="-228562" defTabSz="458714" eaLnBrk="0" hangingPunct="0">
              <a:spcBef>
                <a:spcPct val="30000"/>
              </a:spcBef>
              <a:buFont typeface="Times New Roman" pitchFamily="18" charset="0"/>
              <a:tabLst>
                <a:tab pos="0" algn="l"/>
                <a:tab pos="455539" algn="l"/>
                <a:tab pos="917425" algn="l"/>
                <a:tab pos="1380899" algn="l"/>
                <a:tab pos="1841200" algn="l"/>
                <a:tab pos="2303089" algn="l"/>
                <a:tab pos="2763389" algn="l"/>
                <a:tab pos="3222101" algn="l"/>
                <a:tab pos="3683990" algn="l"/>
                <a:tab pos="4142701" algn="l"/>
                <a:tab pos="4601415" algn="l"/>
                <a:tab pos="5064889" algn="l"/>
                <a:tab pos="5528365" algn="l"/>
                <a:tab pos="5987078" algn="l"/>
                <a:tab pos="6448965" algn="l"/>
                <a:tab pos="6910851" algn="l"/>
                <a:tab pos="7369565" algn="l"/>
                <a:tab pos="7829865" algn="l"/>
                <a:tab pos="8290165" algn="l"/>
                <a:tab pos="8748877" algn="l"/>
                <a:tab pos="9210766" algn="l"/>
              </a:tabLst>
              <a:defRPr sz="1200">
                <a:solidFill>
                  <a:srgbClr val="000000"/>
                </a:solidFill>
                <a:latin typeface="Times New Roman" pitchFamily="18" charset="0"/>
              </a:defRPr>
            </a:lvl3pPr>
            <a:lvl4pPr marL="1599940" indent="-228562" defTabSz="458714" eaLnBrk="0" hangingPunct="0">
              <a:spcBef>
                <a:spcPct val="30000"/>
              </a:spcBef>
              <a:buFont typeface="Times New Roman" pitchFamily="18" charset="0"/>
              <a:tabLst>
                <a:tab pos="0" algn="l"/>
                <a:tab pos="455539" algn="l"/>
                <a:tab pos="917425" algn="l"/>
                <a:tab pos="1380899" algn="l"/>
                <a:tab pos="1841200" algn="l"/>
                <a:tab pos="2303089" algn="l"/>
                <a:tab pos="2763389" algn="l"/>
                <a:tab pos="3222101" algn="l"/>
                <a:tab pos="3683990" algn="l"/>
                <a:tab pos="4142701" algn="l"/>
                <a:tab pos="4601415" algn="l"/>
                <a:tab pos="5064889" algn="l"/>
                <a:tab pos="5528365" algn="l"/>
                <a:tab pos="5987078" algn="l"/>
                <a:tab pos="6448965" algn="l"/>
                <a:tab pos="6910851" algn="l"/>
                <a:tab pos="7369565" algn="l"/>
                <a:tab pos="7829865" algn="l"/>
                <a:tab pos="8290165" algn="l"/>
                <a:tab pos="8748877" algn="l"/>
                <a:tab pos="9210766" algn="l"/>
              </a:tabLst>
              <a:defRPr sz="1200">
                <a:solidFill>
                  <a:srgbClr val="000000"/>
                </a:solidFill>
                <a:latin typeface="Times New Roman" pitchFamily="18" charset="0"/>
              </a:defRPr>
            </a:lvl4pPr>
            <a:lvl5pPr marL="2057065" indent="-228562" defTabSz="458714" eaLnBrk="0" hangingPunct="0">
              <a:spcBef>
                <a:spcPct val="30000"/>
              </a:spcBef>
              <a:buFont typeface="Times New Roman" pitchFamily="18" charset="0"/>
              <a:tabLst>
                <a:tab pos="0" algn="l"/>
                <a:tab pos="455539" algn="l"/>
                <a:tab pos="917425" algn="l"/>
                <a:tab pos="1380899" algn="l"/>
                <a:tab pos="1841200" algn="l"/>
                <a:tab pos="2303089" algn="l"/>
                <a:tab pos="2763389" algn="l"/>
                <a:tab pos="3222101" algn="l"/>
                <a:tab pos="3683990" algn="l"/>
                <a:tab pos="4142701" algn="l"/>
                <a:tab pos="4601415" algn="l"/>
                <a:tab pos="5064889" algn="l"/>
                <a:tab pos="5528365" algn="l"/>
                <a:tab pos="5987078" algn="l"/>
                <a:tab pos="6448965" algn="l"/>
                <a:tab pos="6910851" algn="l"/>
                <a:tab pos="7369565" algn="l"/>
                <a:tab pos="7829865" algn="l"/>
                <a:tab pos="8290165" algn="l"/>
                <a:tab pos="8748877" algn="l"/>
                <a:tab pos="9210766" algn="l"/>
              </a:tabLst>
              <a:defRPr sz="1200">
                <a:solidFill>
                  <a:srgbClr val="000000"/>
                </a:solidFill>
                <a:latin typeface="Times New Roman" pitchFamily="18" charset="0"/>
              </a:defRPr>
            </a:lvl5pPr>
            <a:lvl6pPr marL="2514191" indent="-228562" defTabSz="458714" eaLnBrk="0" fontAlgn="base" hangingPunct="0">
              <a:spcBef>
                <a:spcPct val="30000"/>
              </a:spcBef>
              <a:spcAft>
                <a:spcPct val="0"/>
              </a:spcAft>
              <a:buClr>
                <a:srgbClr val="000000"/>
              </a:buClr>
              <a:buSzPct val="100000"/>
              <a:buFont typeface="Times New Roman" pitchFamily="18" charset="0"/>
              <a:tabLst>
                <a:tab pos="0" algn="l"/>
                <a:tab pos="455539" algn="l"/>
                <a:tab pos="917425" algn="l"/>
                <a:tab pos="1380899" algn="l"/>
                <a:tab pos="1841200" algn="l"/>
                <a:tab pos="2303089" algn="l"/>
                <a:tab pos="2763389" algn="l"/>
                <a:tab pos="3222101" algn="l"/>
                <a:tab pos="3683990" algn="l"/>
                <a:tab pos="4142701" algn="l"/>
                <a:tab pos="4601415" algn="l"/>
                <a:tab pos="5064889" algn="l"/>
                <a:tab pos="5528365" algn="l"/>
                <a:tab pos="5987078" algn="l"/>
                <a:tab pos="6448965" algn="l"/>
                <a:tab pos="6910851" algn="l"/>
                <a:tab pos="7369565" algn="l"/>
                <a:tab pos="7829865" algn="l"/>
                <a:tab pos="8290165" algn="l"/>
                <a:tab pos="8748877" algn="l"/>
                <a:tab pos="9210766" algn="l"/>
              </a:tabLst>
              <a:defRPr sz="1200">
                <a:solidFill>
                  <a:srgbClr val="000000"/>
                </a:solidFill>
                <a:latin typeface="Times New Roman" pitchFamily="18" charset="0"/>
              </a:defRPr>
            </a:lvl6pPr>
            <a:lvl7pPr marL="2971317" indent="-228562" defTabSz="458714" eaLnBrk="0" fontAlgn="base" hangingPunct="0">
              <a:spcBef>
                <a:spcPct val="30000"/>
              </a:spcBef>
              <a:spcAft>
                <a:spcPct val="0"/>
              </a:spcAft>
              <a:buClr>
                <a:srgbClr val="000000"/>
              </a:buClr>
              <a:buSzPct val="100000"/>
              <a:buFont typeface="Times New Roman" pitchFamily="18" charset="0"/>
              <a:tabLst>
                <a:tab pos="0" algn="l"/>
                <a:tab pos="455539" algn="l"/>
                <a:tab pos="917425" algn="l"/>
                <a:tab pos="1380899" algn="l"/>
                <a:tab pos="1841200" algn="l"/>
                <a:tab pos="2303089" algn="l"/>
                <a:tab pos="2763389" algn="l"/>
                <a:tab pos="3222101" algn="l"/>
                <a:tab pos="3683990" algn="l"/>
                <a:tab pos="4142701" algn="l"/>
                <a:tab pos="4601415" algn="l"/>
                <a:tab pos="5064889" algn="l"/>
                <a:tab pos="5528365" algn="l"/>
                <a:tab pos="5987078" algn="l"/>
                <a:tab pos="6448965" algn="l"/>
                <a:tab pos="6910851" algn="l"/>
                <a:tab pos="7369565" algn="l"/>
                <a:tab pos="7829865" algn="l"/>
                <a:tab pos="8290165" algn="l"/>
                <a:tab pos="8748877" algn="l"/>
                <a:tab pos="9210766" algn="l"/>
              </a:tabLst>
              <a:defRPr sz="1200">
                <a:solidFill>
                  <a:srgbClr val="000000"/>
                </a:solidFill>
                <a:latin typeface="Times New Roman" pitchFamily="18" charset="0"/>
              </a:defRPr>
            </a:lvl7pPr>
            <a:lvl8pPr marL="3428442" indent="-228562" defTabSz="458714" eaLnBrk="0" fontAlgn="base" hangingPunct="0">
              <a:spcBef>
                <a:spcPct val="30000"/>
              </a:spcBef>
              <a:spcAft>
                <a:spcPct val="0"/>
              </a:spcAft>
              <a:buClr>
                <a:srgbClr val="000000"/>
              </a:buClr>
              <a:buSzPct val="100000"/>
              <a:buFont typeface="Times New Roman" pitchFamily="18" charset="0"/>
              <a:tabLst>
                <a:tab pos="0" algn="l"/>
                <a:tab pos="455539" algn="l"/>
                <a:tab pos="917425" algn="l"/>
                <a:tab pos="1380899" algn="l"/>
                <a:tab pos="1841200" algn="l"/>
                <a:tab pos="2303089" algn="l"/>
                <a:tab pos="2763389" algn="l"/>
                <a:tab pos="3222101" algn="l"/>
                <a:tab pos="3683990" algn="l"/>
                <a:tab pos="4142701" algn="l"/>
                <a:tab pos="4601415" algn="l"/>
                <a:tab pos="5064889" algn="l"/>
                <a:tab pos="5528365" algn="l"/>
                <a:tab pos="5987078" algn="l"/>
                <a:tab pos="6448965" algn="l"/>
                <a:tab pos="6910851" algn="l"/>
                <a:tab pos="7369565" algn="l"/>
                <a:tab pos="7829865" algn="l"/>
                <a:tab pos="8290165" algn="l"/>
                <a:tab pos="8748877" algn="l"/>
                <a:tab pos="9210766" algn="l"/>
              </a:tabLst>
              <a:defRPr sz="1200">
                <a:solidFill>
                  <a:srgbClr val="000000"/>
                </a:solidFill>
                <a:latin typeface="Times New Roman" pitchFamily="18" charset="0"/>
              </a:defRPr>
            </a:lvl8pPr>
            <a:lvl9pPr marL="3885568" indent="-228562" defTabSz="458714" eaLnBrk="0" fontAlgn="base" hangingPunct="0">
              <a:spcBef>
                <a:spcPct val="30000"/>
              </a:spcBef>
              <a:spcAft>
                <a:spcPct val="0"/>
              </a:spcAft>
              <a:buClr>
                <a:srgbClr val="000000"/>
              </a:buClr>
              <a:buSzPct val="100000"/>
              <a:buFont typeface="Times New Roman" pitchFamily="18" charset="0"/>
              <a:tabLst>
                <a:tab pos="0" algn="l"/>
                <a:tab pos="455539" algn="l"/>
                <a:tab pos="917425" algn="l"/>
                <a:tab pos="1380899" algn="l"/>
                <a:tab pos="1841200" algn="l"/>
                <a:tab pos="2303089" algn="l"/>
                <a:tab pos="2763389" algn="l"/>
                <a:tab pos="3222101" algn="l"/>
                <a:tab pos="3683990" algn="l"/>
                <a:tab pos="4142701" algn="l"/>
                <a:tab pos="4601415" algn="l"/>
                <a:tab pos="5064889" algn="l"/>
                <a:tab pos="5528365" algn="l"/>
                <a:tab pos="5987078" algn="l"/>
                <a:tab pos="6448965" algn="l"/>
                <a:tab pos="6910851" algn="l"/>
                <a:tab pos="7369565" algn="l"/>
                <a:tab pos="7829865" algn="l"/>
                <a:tab pos="8290165" algn="l"/>
                <a:tab pos="8748877" algn="l"/>
                <a:tab pos="9210766" algn="l"/>
              </a:tabLst>
              <a:defRPr sz="1200">
                <a:solidFill>
                  <a:srgbClr val="000000"/>
                </a:solidFill>
                <a:latin typeface="Times New Roman" pitchFamily="18" charset="0"/>
              </a:defRPr>
            </a:lvl9pPr>
          </a:lstStyle>
          <a:p>
            <a:pPr eaLnBrk="1" hangingPunct="1">
              <a:spcAft>
                <a:spcPct val="0"/>
              </a:spcAft>
            </a:pPr>
            <a:fld id="{84B6DDAE-44B1-4C0A-BA76-6435A999F72A}" type="datetime1">
              <a:rPr lang="de-DE" altLang="de-DE" sz="900"/>
              <a:t>11.05.23</a:t>
            </a:fld>
            <a:r>
              <a:rPr lang="de-DE" altLang="de-DE" sz="900"/>
              <a:t>10.11.2008</a:t>
            </a:r>
          </a:p>
        </p:txBody>
      </p:sp>
      <p:sp>
        <p:nvSpPr>
          <p:cNvPr id="23556" name="Rectangle 12"/>
          <p:cNvSpPr>
            <a:spLocks noGrp="1" noChangeArrowheads="1"/>
          </p:cNvSpPr>
          <p:nvPr>
            <p:ph type="ftr" sz="quarter"/>
          </p:nvPr>
        </p:nvSpPr>
        <p:spPr>
          <a:noFill/>
        </p:spPr>
        <p:txBody>
          <a:bodyPr/>
          <a:lstStyle>
            <a:lvl1pPr defTabSz="458714" eaLnBrk="0" hangingPunct="0">
              <a:spcAft>
                <a:spcPct val="30000"/>
              </a:spcAft>
              <a:buFont typeface="Times New Roman" pitchFamily="18" charset="0"/>
              <a:tabLst>
                <a:tab pos="0" algn="l"/>
                <a:tab pos="455539" algn="l"/>
                <a:tab pos="917425" algn="l"/>
                <a:tab pos="1380899" algn="l"/>
                <a:tab pos="1841200" algn="l"/>
                <a:tab pos="2303089" algn="l"/>
                <a:tab pos="2763389" algn="l"/>
                <a:tab pos="3222101" algn="l"/>
                <a:tab pos="3683990" algn="l"/>
                <a:tab pos="4142701" algn="l"/>
                <a:tab pos="4601415" algn="l"/>
                <a:tab pos="5064889" algn="l"/>
                <a:tab pos="5528365" algn="l"/>
                <a:tab pos="5987078" algn="l"/>
                <a:tab pos="6448965" algn="l"/>
                <a:tab pos="6910851" algn="l"/>
                <a:tab pos="7369565" algn="l"/>
                <a:tab pos="7829865" algn="l"/>
                <a:tab pos="8290165" algn="l"/>
                <a:tab pos="8748877" algn="l"/>
                <a:tab pos="9210766" algn="l"/>
              </a:tabLst>
              <a:defRPr sz="1600">
                <a:solidFill>
                  <a:srgbClr val="000000"/>
                </a:solidFill>
                <a:latin typeface="Arial" charset="0"/>
              </a:defRPr>
            </a:lvl1pPr>
            <a:lvl2pPr marL="742828" indent="-285703" defTabSz="458714" eaLnBrk="0" hangingPunct="0">
              <a:spcBef>
                <a:spcPct val="30000"/>
              </a:spcBef>
              <a:buFont typeface="Times New Roman" pitchFamily="18" charset="0"/>
              <a:tabLst>
                <a:tab pos="0" algn="l"/>
                <a:tab pos="455539" algn="l"/>
                <a:tab pos="917425" algn="l"/>
                <a:tab pos="1380899" algn="l"/>
                <a:tab pos="1841200" algn="l"/>
                <a:tab pos="2303089" algn="l"/>
                <a:tab pos="2763389" algn="l"/>
                <a:tab pos="3222101" algn="l"/>
                <a:tab pos="3683990" algn="l"/>
                <a:tab pos="4142701" algn="l"/>
                <a:tab pos="4601415" algn="l"/>
                <a:tab pos="5064889" algn="l"/>
                <a:tab pos="5528365" algn="l"/>
                <a:tab pos="5987078" algn="l"/>
                <a:tab pos="6448965" algn="l"/>
                <a:tab pos="6910851" algn="l"/>
                <a:tab pos="7369565" algn="l"/>
                <a:tab pos="7829865" algn="l"/>
                <a:tab pos="8290165" algn="l"/>
                <a:tab pos="8748877" algn="l"/>
                <a:tab pos="9210766" algn="l"/>
              </a:tabLst>
              <a:defRPr sz="1200">
                <a:solidFill>
                  <a:srgbClr val="000000"/>
                </a:solidFill>
                <a:latin typeface="Times New Roman" pitchFamily="18" charset="0"/>
              </a:defRPr>
            </a:lvl2pPr>
            <a:lvl3pPr marL="1142814" indent="-228562" defTabSz="458714" eaLnBrk="0" hangingPunct="0">
              <a:spcBef>
                <a:spcPct val="30000"/>
              </a:spcBef>
              <a:buFont typeface="Times New Roman" pitchFamily="18" charset="0"/>
              <a:tabLst>
                <a:tab pos="0" algn="l"/>
                <a:tab pos="455539" algn="l"/>
                <a:tab pos="917425" algn="l"/>
                <a:tab pos="1380899" algn="l"/>
                <a:tab pos="1841200" algn="l"/>
                <a:tab pos="2303089" algn="l"/>
                <a:tab pos="2763389" algn="l"/>
                <a:tab pos="3222101" algn="l"/>
                <a:tab pos="3683990" algn="l"/>
                <a:tab pos="4142701" algn="l"/>
                <a:tab pos="4601415" algn="l"/>
                <a:tab pos="5064889" algn="l"/>
                <a:tab pos="5528365" algn="l"/>
                <a:tab pos="5987078" algn="l"/>
                <a:tab pos="6448965" algn="l"/>
                <a:tab pos="6910851" algn="l"/>
                <a:tab pos="7369565" algn="l"/>
                <a:tab pos="7829865" algn="l"/>
                <a:tab pos="8290165" algn="l"/>
                <a:tab pos="8748877" algn="l"/>
                <a:tab pos="9210766" algn="l"/>
              </a:tabLst>
              <a:defRPr sz="1200">
                <a:solidFill>
                  <a:srgbClr val="000000"/>
                </a:solidFill>
                <a:latin typeface="Times New Roman" pitchFamily="18" charset="0"/>
              </a:defRPr>
            </a:lvl3pPr>
            <a:lvl4pPr marL="1599940" indent="-228562" defTabSz="458714" eaLnBrk="0" hangingPunct="0">
              <a:spcBef>
                <a:spcPct val="30000"/>
              </a:spcBef>
              <a:buFont typeface="Times New Roman" pitchFamily="18" charset="0"/>
              <a:tabLst>
                <a:tab pos="0" algn="l"/>
                <a:tab pos="455539" algn="l"/>
                <a:tab pos="917425" algn="l"/>
                <a:tab pos="1380899" algn="l"/>
                <a:tab pos="1841200" algn="l"/>
                <a:tab pos="2303089" algn="l"/>
                <a:tab pos="2763389" algn="l"/>
                <a:tab pos="3222101" algn="l"/>
                <a:tab pos="3683990" algn="l"/>
                <a:tab pos="4142701" algn="l"/>
                <a:tab pos="4601415" algn="l"/>
                <a:tab pos="5064889" algn="l"/>
                <a:tab pos="5528365" algn="l"/>
                <a:tab pos="5987078" algn="l"/>
                <a:tab pos="6448965" algn="l"/>
                <a:tab pos="6910851" algn="l"/>
                <a:tab pos="7369565" algn="l"/>
                <a:tab pos="7829865" algn="l"/>
                <a:tab pos="8290165" algn="l"/>
                <a:tab pos="8748877" algn="l"/>
                <a:tab pos="9210766" algn="l"/>
              </a:tabLst>
              <a:defRPr sz="1200">
                <a:solidFill>
                  <a:srgbClr val="000000"/>
                </a:solidFill>
                <a:latin typeface="Times New Roman" pitchFamily="18" charset="0"/>
              </a:defRPr>
            </a:lvl4pPr>
            <a:lvl5pPr marL="2057065" indent="-228562" defTabSz="458714" eaLnBrk="0" hangingPunct="0">
              <a:spcBef>
                <a:spcPct val="30000"/>
              </a:spcBef>
              <a:buFont typeface="Times New Roman" pitchFamily="18" charset="0"/>
              <a:tabLst>
                <a:tab pos="0" algn="l"/>
                <a:tab pos="455539" algn="l"/>
                <a:tab pos="917425" algn="l"/>
                <a:tab pos="1380899" algn="l"/>
                <a:tab pos="1841200" algn="l"/>
                <a:tab pos="2303089" algn="l"/>
                <a:tab pos="2763389" algn="l"/>
                <a:tab pos="3222101" algn="l"/>
                <a:tab pos="3683990" algn="l"/>
                <a:tab pos="4142701" algn="l"/>
                <a:tab pos="4601415" algn="l"/>
                <a:tab pos="5064889" algn="l"/>
                <a:tab pos="5528365" algn="l"/>
                <a:tab pos="5987078" algn="l"/>
                <a:tab pos="6448965" algn="l"/>
                <a:tab pos="6910851" algn="l"/>
                <a:tab pos="7369565" algn="l"/>
                <a:tab pos="7829865" algn="l"/>
                <a:tab pos="8290165" algn="l"/>
                <a:tab pos="8748877" algn="l"/>
                <a:tab pos="9210766" algn="l"/>
              </a:tabLst>
              <a:defRPr sz="1200">
                <a:solidFill>
                  <a:srgbClr val="000000"/>
                </a:solidFill>
                <a:latin typeface="Times New Roman" pitchFamily="18" charset="0"/>
              </a:defRPr>
            </a:lvl5pPr>
            <a:lvl6pPr marL="2514191" indent="-228562" defTabSz="458714" eaLnBrk="0" fontAlgn="base" hangingPunct="0">
              <a:spcBef>
                <a:spcPct val="30000"/>
              </a:spcBef>
              <a:spcAft>
                <a:spcPct val="0"/>
              </a:spcAft>
              <a:buClr>
                <a:srgbClr val="000000"/>
              </a:buClr>
              <a:buSzPct val="100000"/>
              <a:buFont typeface="Times New Roman" pitchFamily="18" charset="0"/>
              <a:tabLst>
                <a:tab pos="0" algn="l"/>
                <a:tab pos="455539" algn="l"/>
                <a:tab pos="917425" algn="l"/>
                <a:tab pos="1380899" algn="l"/>
                <a:tab pos="1841200" algn="l"/>
                <a:tab pos="2303089" algn="l"/>
                <a:tab pos="2763389" algn="l"/>
                <a:tab pos="3222101" algn="l"/>
                <a:tab pos="3683990" algn="l"/>
                <a:tab pos="4142701" algn="l"/>
                <a:tab pos="4601415" algn="l"/>
                <a:tab pos="5064889" algn="l"/>
                <a:tab pos="5528365" algn="l"/>
                <a:tab pos="5987078" algn="l"/>
                <a:tab pos="6448965" algn="l"/>
                <a:tab pos="6910851" algn="l"/>
                <a:tab pos="7369565" algn="l"/>
                <a:tab pos="7829865" algn="l"/>
                <a:tab pos="8290165" algn="l"/>
                <a:tab pos="8748877" algn="l"/>
                <a:tab pos="9210766" algn="l"/>
              </a:tabLst>
              <a:defRPr sz="1200">
                <a:solidFill>
                  <a:srgbClr val="000000"/>
                </a:solidFill>
                <a:latin typeface="Times New Roman" pitchFamily="18" charset="0"/>
              </a:defRPr>
            </a:lvl6pPr>
            <a:lvl7pPr marL="2971317" indent="-228562" defTabSz="458714" eaLnBrk="0" fontAlgn="base" hangingPunct="0">
              <a:spcBef>
                <a:spcPct val="30000"/>
              </a:spcBef>
              <a:spcAft>
                <a:spcPct val="0"/>
              </a:spcAft>
              <a:buClr>
                <a:srgbClr val="000000"/>
              </a:buClr>
              <a:buSzPct val="100000"/>
              <a:buFont typeface="Times New Roman" pitchFamily="18" charset="0"/>
              <a:tabLst>
                <a:tab pos="0" algn="l"/>
                <a:tab pos="455539" algn="l"/>
                <a:tab pos="917425" algn="l"/>
                <a:tab pos="1380899" algn="l"/>
                <a:tab pos="1841200" algn="l"/>
                <a:tab pos="2303089" algn="l"/>
                <a:tab pos="2763389" algn="l"/>
                <a:tab pos="3222101" algn="l"/>
                <a:tab pos="3683990" algn="l"/>
                <a:tab pos="4142701" algn="l"/>
                <a:tab pos="4601415" algn="l"/>
                <a:tab pos="5064889" algn="l"/>
                <a:tab pos="5528365" algn="l"/>
                <a:tab pos="5987078" algn="l"/>
                <a:tab pos="6448965" algn="l"/>
                <a:tab pos="6910851" algn="l"/>
                <a:tab pos="7369565" algn="l"/>
                <a:tab pos="7829865" algn="l"/>
                <a:tab pos="8290165" algn="l"/>
                <a:tab pos="8748877" algn="l"/>
                <a:tab pos="9210766" algn="l"/>
              </a:tabLst>
              <a:defRPr sz="1200">
                <a:solidFill>
                  <a:srgbClr val="000000"/>
                </a:solidFill>
                <a:latin typeface="Times New Roman" pitchFamily="18" charset="0"/>
              </a:defRPr>
            </a:lvl7pPr>
            <a:lvl8pPr marL="3428442" indent="-228562" defTabSz="458714" eaLnBrk="0" fontAlgn="base" hangingPunct="0">
              <a:spcBef>
                <a:spcPct val="30000"/>
              </a:spcBef>
              <a:spcAft>
                <a:spcPct val="0"/>
              </a:spcAft>
              <a:buClr>
                <a:srgbClr val="000000"/>
              </a:buClr>
              <a:buSzPct val="100000"/>
              <a:buFont typeface="Times New Roman" pitchFamily="18" charset="0"/>
              <a:tabLst>
                <a:tab pos="0" algn="l"/>
                <a:tab pos="455539" algn="l"/>
                <a:tab pos="917425" algn="l"/>
                <a:tab pos="1380899" algn="l"/>
                <a:tab pos="1841200" algn="l"/>
                <a:tab pos="2303089" algn="l"/>
                <a:tab pos="2763389" algn="l"/>
                <a:tab pos="3222101" algn="l"/>
                <a:tab pos="3683990" algn="l"/>
                <a:tab pos="4142701" algn="l"/>
                <a:tab pos="4601415" algn="l"/>
                <a:tab pos="5064889" algn="l"/>
                <a:tab pos="5528365" algn="l"/>
                <a:tab pos="5987078" algn="l"/>
                <a:tab pos="6448965" algn="l"/>
                <a:tab pos="6910851" algn="l"/>
                <a:tab pos="7369565" algn="l"/>
                <a:tab pos="7829865" algn="l"/>
                <a:tab pos="8290165" algn="l"/>
                <a:tab pos="8748877" algn="l"/>
                <a:tab pos="9210766" algn="l"/>
              </a:tabLst>
              <a:defRPr sz="1200">
                <a:solidFill>
                  <a:srgbClr val="000000"/>
                </a:solidFill>
                <a:latin typeface="Times New Roman" pitchFamily="18" charset="0"/>
              </a:defRPr>
            </a:lvl8pPr>
            <a:lvl9pPr marL="3885568" indent="-228562" defTabSz="458714" eaLnBrk="0" fontAlgn="base" hangingPunct="0">
              <a:spcBef>
                <a:spcPct val="30000"/>
              </a:spcBef>
              <a:spcAft>
                <a:spcPct val="0"/>
              </a:spcAft>
              <a:buClr>
                <a:srgbClr val="000000"/>
              </a:buClr>
              <a:buSzPct val="100000"/>
              <a:buFont typeface="Times New Roman" pitchFamily="18" charset="0"/>
              <a:tabLst>
                <a:tab pos="0" algn="l"/>
                <a:tab pos="455539" algn="l"/>
                <a:tab pos="917425" algn="l"/>
                <a:tab pos="1380899" algn="l"/>
                <a:tab pos="1841200" algn="l"/>
                <a:tab pos="2303089" algn="l"/>
                <a:tab pos="2763389" algn="l"/>
                <a:tab pos="3222101" algn="l"/>
                <a:tab pos="3683990" algn="l"/>
                <a:tab pos="4142701" algn="l"/>
                <a:tab pos="4601415" algn="l"/>
                <a:tab pos="5064889" algn="l"/>
                <a:tab pos="5528365" algn="l"/>
                <a:tab pos="5987078" algn="l"/>
                <a:tab pos="6448965" algn="l"/>
                <a:tab pos="6910851" algn="l"/>
                <a:tab pos="7369565" algn="l"/>
                <a:tab pos="7829865" algn="l"/>
                <a:tab pos="8290165" algn="l"/>
                <a:tab pos="8748877" algn="l"/>
                <a:tab pos="9210766" algn="l"/>
              </a:tabLst>
              <a:defRPr sz="1200">
                <a:solidFill>
                  <a:srgbClr val="000000"/>
                </a:solidFill>
                <a:latin typeface="Times New Roman" pitchFamily="18" charset="0"/>
              </a:defRPr>
            </a:lvl9pPr>
          </a:lstStyle>
          <a:p>
            <a:pPr eaLnBrk="1" hangingPunct="1">
              <a:spcAft>
                <a:spcPct val="0"/>
              </a:spcAft>
            </a:pPr>
            <a:r>
              <a:rPr lang="en-GB" altLang="de-DE" sz="900"/>
              <a:t>Thomas Hoffmann-Walbeck</a:t>
            </a:r>
          </a:p>
        </p:txBody>
      </p:sp>
      <p:sp>
        <p:nvSpPr>
          <p:cNvPr id="23557" name="Rectangle 13"/>
          <p:cNvSpPr>
            <a:spLocks noGrp="1" noChangeArrowheads="1"/>
          </p:cNvSpPr>
          <p:nvPr>
            <p:ph type="sldNum" sz="quarter"/>
          </p:nvPr>
        </p:nvSpPr>
        <p:spPr>
          <a:noFill/>
        </p:spPr>
        <p:txBody>
          <a:bodyPr/>
          <a:lstStyle>
            <a:lvl1pPr defTabSz="458714" eaLnBrk="0" hangingPunct="0">
              <a:spcAft>
                <a:spcPct val="30000"/>
              </a:spcAft>
              <a:buFont typeface="Times New Roman" pitchFamily="18" charset="0"/>
              <a:tabLst>
                <a:tab pos="0" algn="l"/>
                <a:tab pos="455539" algn="l"/>
                <a:tab pos="917425" algn="l"/>
                <a:tab pos="1380899" algn="l"/>
                <a:tab pos="1841200" algn="l"/>
                <a:tab pos="2303089" algn="l"/>
                <a:tab pos="2763389" algn="l"/>
                <a:tab pos="3222101" algn="l"/>
                <a:tab pos="3683990" algn="l"/>
                <a:tab pos="4142701" algn="l"/>
                <a:tab pos="4601415" algn="l"/>
                <a:tab pos="5064889" algn="l"/>
                <a:tab pos="5528365" algn="l"/>
                <a:tab pos="5987078" algn="l"/>
                <a:tab pos="6448965" algn="l"/>
                <a:tab pos="6910851" algn="l"/>
                <a:tab pos="7369565" algn="l"/>
                <a:tab pos="7829865" algn="l"/>
                <a:tab pos="8290165" algn="l"/>
                <a:tab pos="8748877" algn="l"/>
                <a:tab pos="9210766" algn="l"/>
              </a:tabLst>
              <a:defRPr sz="1600">
                <a:solidFill>
                  <a:srgbClr val="000000"/>
                </a:solidFill>
                <a:latin typeface="Arial" charset="0"/>
              </a:defRPr>
            </a:lvl1pPr>
            <a:lvl2pPr marL="742828" indent="-285703" defTabSz="458714" eaLnBrk="0" hangingPunct="0">
              <a:spcBef>
                <a:spcPct val="30000"/>
              </a:spcBef>
              <a:buFont typeface="Times New Roman" pitchFamily="18" charset="0"/>
              <a:tabLst>
                <a:tab pos="0" algn="l"/>
                <a:tab pos="455539" algn="l"/>
                <a:tab pos="917425" algn="l"/>
                <a:tab pos="1380899" algn="l"/>
                <a:tab pos="1841200" algn="l"/>
                <a:tab pos="2303089" algn="l"/>
                <a:tab pos="2763389" algn="l"/>
                <a:tab pos="3222101" algn="l"/>
                <a:tab pos="3683990" algn="l"/>
                <a:tab pos="4142701" algn="l"/>
                <a:tab pos="4601415" algn="l"/>
                <a:tab pos="5064889" algn="l"/>
                <a:tab pos="5528365" algn="l"/>
                <a:tab pos="5987078" algn="l"/>
                <a:tab pos="6448965" algn="l"/>
                <a:tab pos="6910851" algn="l"/>
                <a:tab pos="7369565" algn="l"/>
                <a:tab pos="7829865" algn="l"/>
                <a:tab pos="8290165" algn="l"/>
                <a:tab pos="8748877" algn="l"/>
                <a:tab pos="9210766" algn="l"/>
              </a:tabLst>
              <a:defRPr sz="1200">
                <a:solidFill>
                  <a:srgbClr val="000000"/>
                </a:solidFill>
                <a:latin typeface="Times New Roman" pitchFamily="18" charset="0"/>
              </a:defRPr>
            </a:lvl2pPr>
            <a:lvl3pPr marL="1142814" indent="-228562" defTabSz="458714" eaLnBrk="0" hangingPunct="0">
              <a:spcBef>
                <a:spcPct val="30000"/>
              </a:spcBef>
              <a:buFont typeface="Times New Roman" pitchFamily="18" charset="0"/>
              <a:tabLst>
                <a:tab pos="0" algn="l"/>
                <a:tab pos="455539" algn="l"/>
                <a:tab pos="917425" algn="l"/>
                <a:tab pos="1380899" algn="l"/>
                <a:tab pos="1841200" algn="l"/>
                <a:tab pos="2303089" algn="l"/>
                <a:tab pos="2763389" algn="l"/>
                <a:tab pos="3222101" algn="l"/>
                <a:tab pos="3683990" algn="l"/>
                <a:tab pos="4142701" algn="l"/>
                <a:tab pos="4601415" algn="l"/>
                <a:tab pos="5064889" algn="l"/>
                <a:tab pos="5528365" algn="l"/>
                <a:tab pos="5987078" algn="l"/>
                <a:tab pos="6448965" algn="l"/>
                <a:tab pos="6910851" algn="l"/>
                <a:tab pos="7369565" algn="l"/>
                <a:tab pos="7829865" algn="l"/>
                <a:tab pos="8290165" algn="l"/>
                <a:tab pos="8748877" algn="l"/>
                <a:tab pos="9210766" algn="l"/>
              </a:tabLst>
              <a:defRPr sz="1200">
                <a:solidFill>
                  <a:srgbClr val="000000"/>
                </a:solidFill>
                <a:latin typeface="Times New Roman" pitchFamily="18" charset="0"/>
              </a:defRPr>
            </a:lvl3pPr>
            <a:lvl4pPr marL="1599940" indent="-228562" defTabSz="458714" eaLnBrk="0" hangingPunct="0">
              <a:spcBef>
                <a:spcPct val="30000"/>
              </a:spcBef>
              <a:buFont typeface="Times New Roman" pitchFamily="18" charset="0"/>
              <a:tabLst>
                <a:tab pos="0" algn="l"/>
                <a:tab pos="455539" algn="l"/>
                <a:tab pos="917425" algn="l"/>
                <a:tab pos="1380899" algn="l"/>
                <a:tab pos="1841200" algn="l"/>
                <a:tab pos="2303089" algn="l"/>
                <a:tab pos="2763389" algn="l"/>
                <a:tab pos="3222101" algn="l"/>
                <a:tab pos="3683990" algn="l"/>
                <a:tab pos="4142701" algn="l"/>
                <a:tab pos="4601415" algn="l"/>
                <a:tab pos="5064889" algn="l"/>
                <a:tab pos="5528365" algn="l"/>
                <a:tab pos="5987078" algn="l"/>
                <a:tab pos="6448965" algn="l"/>
                <a:tab pos="6910851" algn="l"/>
                <a:tab pos="7369565" algn="l"/>
                <a:tab pos="7829865" algn="l"/>
                <a:tab pos="8290165" algn="l"/>
                <a:tab pos="8748877" algn="l"/>
                <a:tab pos="9210766" algn="l"/>
              </a:tabLst>
              <a:defRPr sz="1200">
                <a:solidFill>
                  <a:srgbClr val="000000"/>
                </a:solidFill>
                <a:latin typeface="Times New Roman" pitchFamily="18" charset="0"/>
              </a:defRPr>
            </a:lvl4pPr>
            <a:lvl5pPr marL="2057065" indent="-228562" defTabSz="458714" eaLnBrk="0" hangingPunct="0">
              <a:spcBef>
                <a:spcPct val="30000"/>
              </a:spcBef>
              <a:buFont typeface="Times New Roman" pitchFamily="18" charset="0"/>
              <a:tabLst>
                <a:tab pos="0" algn="l"/>
                <a:tab pos="455539" algn="l"/>
                <a:tab pos="917425" algn="l"/>
                <a:tab pos="1380899" algn="l"/>
                <a:tab pos="1841200" algn="l"/>
                <a:tab pos="2303089" algn="l"/>
                <a:tab pos="2763389" algn="l"/>
                <a:tab pos="3222101" algn="l"/>
                <a:tab pos="3683990" algn="l"/>
                <a:tab pos="4142701" algn="l"/>
                <a:tab pos="4601415" algn="l"/>
                <a:tab pos="5064889" algn="l"/>
                <a:tab pos="5528365" algn="l"/>
                <a:tab pos="5987078" algn="l"/>
                <a:tab pos="6448965" algn="l"/>
                <a:tab pos="6910851" algn="l"/>
                <a:tab pos="7369565" algn="l"/>
                <a:tab pos="7829865" algn="l"/>
                <a:tab pos="8290165" algn="l"/>
                <a:tab pos="8748877" algn="l"/>
                <a:tab pos="9210766" algn="l"/>
              </a:tabLst>
              <a:defRPr sz="1200">
                <a:solidFill>
                  <a:srgbClr val="000000"/>
                </a:solidFill>
                <a:latin typeface="Times New Roman" pitchFamily="18" charset="0"/>
              </a:defRPr>
            </a:lvl5pPr>
            <a:lvl6pPr marL="2514191" indent="-228562" defTabSz="458714" eaLnBrk="0" fontAlgn="base" hangingPunct="0">
              <a:spcBef>
                <a:spcPct val="30000"/>
              </a:spcBef>
              <a:spcAft>
                <a:spcPct val="0"/>
              </a:spcAft>
              <a:buClr>
                <a:srgbClr val="000000"/>
              </a:buClr>
              <a:buSzPct val="100000"/>
              <a:buFont typeface="Times New Roman" pitchFamily="18" charset="0"/>
              <a:tabLst>
                <a:tab pos="0" algn="l"/>
                <a:tab pos="455539" algn="l"/>
                <a:tab pos="917425" algn="l"/>
                <a:tab pos="1380899" algn="l"/>
                <a:tab pos="1841200" algn="l"/>
                <a:tab pos="2303089" algn="l"/>
                <a:tab pos="2763389" algn="l"/>
                <a:tab pos="3222101" algn="l"/>
                <a:tab pos="3683990" algn="l"/>
                <a:tab pos="4142701" algn="l"/>
                <a:tab pos="4601415" algn="l"/>
                <a:tab pos="5064889" algn="l"/>
                <a:tab pos="5528365" algn="l"/>
                <a:tab pos="5987078" algn="l"/>
                <a:tab pos="6448965" algn="l"/>
                <a:tab pos="6910851" algn="l"/>
                <a:tab pos="7369565" algn="l"/>
                <a:tab pos="7829865" algn="l"/>
                <a:tab pos="8290165" algn="l"/>
                <a:tab pos="8748877" algn="l"/>
                <a:tab pos="9210766" algn="l"/>
              </a:tabLst>
              <a:defRPr sz="1200">
                <a:solidFill>
                  <a:srgbClr val="000000"/>
                </a:solidFill>
                <a:latin typeface="Times New Roman" pitchFamily="18" charset="0"/>
              </a:defRPr>
            </a:lvl6pPr>
            <a:lvl7pPr marL="2971317" indent="-228562" defTabSz="458714" eaLnBrk="0" fontAlgn="base" hangingPunct="0">
              <a:spcBef>
                <a:spcPct val="30000"/>
              </a:spcBef>
              <a:spcAft>
                <a:spcPct val="0"/>
              </a:spcAft>
              <a:buClr>
                <a:srgbClr val="000000"/>
              </a:buClr>
              <a:buSzPct val="100000"/>
              <a:buFont typeface="Times New Roman" pitchFamily="18" charset="0"/>
              <a:tabLst>
                <a:tab pos="0" algn="l"/>
                <a:tab pos="455539" algn="l"/>
                <a:tab pos="917425" algn="l"/>
                <a:tab pos="1380899" algn="l"/>
                <a:tab pos="1841200" algn="l"/>
                <a:tab pos="2303089" algn="l"/>
                <a:tab pos="2763389" algn="l"/>
                <a:tab pos="3222101" algn="l"/>
                <a:tab pos="3683990" algn="l"/>
                <a:tab pos="4142701" algn="l"/>
                <a:tab pos="4601415" algn="l"/>
                <a:tab pos="5064889" algn="l"/>
                <a:tab pos="5528365" algn="l"/>
                <a:tab pos="5987078" algn="l"/>
                <a:tab pos="6448965" algn="l"/>
                <a:tab pos="6910851" algn="l"/>
                <a:tab pos="7369565" algn="l"/>
                <a:tab pos="7829865" algn="l"/>
                <a:tab pos="8290165" algn="l"/>
                <a:tab pos="8748877" algn="l"/>
                <a:tab pos="9210766" algn="l"/>
              </a:tabLst>
              <a:defRPr sz="1200">
                <a:solidFill>
                  <a:srgbClr val="000000"/>
                </a:solidFill>
                <a:latin typeface="Times New Roman" pitchFamily="18" charset="0"/>
              </a:defRPr>
            </a:lvl7pPr>
            <a:lvl8pPr marL="3428442" indent="-228562" defTabSz="458714" eaLnBrk="0" fontAlgn="base" hangingPunct="0">
              <a:spcBef>
                <a:spcPct val="30000"/>
              </a:spcBef>
              <a:spcAft>
                <a:spcPct val="0"/>
              </a:spcAft>
              <a:buClr>
                <a:srgbClr val="000000"/>
              </a:buClr>
              <a:buSzPct val="100000"/>
              <a:buFont typeface="Times New Roman" pitchFamily="18" charset="0"/>
              <a:tabLst>
                <a:tab pos="0" algn="l"/>
                <a:tab pos="455539" algn="l"/>
                <a:tab pos="917425" algn="l"/>
                <a:tab pos="1380899" algn="l"/>
                <a:tab pos="1841200" algn="l"/>
                <a:tab pos="2303089" algn="l"/>
                <a:tab pos="2763389" algn="l"/>
                <a:tab pos="3222101" algn="l"/>
                <a:tab pos="3683990" algn="l"/>
                <a:tab pos="4142701" algn="l"/>
                <a:tab pos="4601415" algn="l"/>
                <a:tab pos="5064889" algn="l"/>
                <a:tab pos="5528365" algn="l"/>
                <a:tab pos="5987078" algn="l"/>
                <a:tab pos="6448965" algn="l"/>
                <a:tab pos="6910851" algn="l"/>
                <a:tab pos="7369565" algn="l"/>
                <a:tab pos="7829865" algn="l"/>
                <a:tab pos="8290165" algn="l"/>
                <a:tab pos="8748877" algn="l"/>
                <a:tab pos="9210766" algn="l"/>
              </a:tabLst>
              <a:defRPr sz="1200">
                <a:solidFill>
                  <a:srgbClr val="000000"/>
                </a:solidFill>
                <a:latin typeface="Times New Roman" pitchFamily="18" charset="0"/>
              </a:defRPr>
            </a:lvl8pPr>
            <a:lvl9pPr marL="3885568" indent="-228562" defTabSz="458714" eaLnBrk="0" fontAlgn="base" hangingPunct="0">
              <a:spcBef>
                <a:spcPct val="30000"/>
              </a:spcBef>
              <a:spcAft>
                <a:spcPct val="0"/>
              </a:spcAft>
              <a:buClr>
                <a:srgbClr val="000000"/>
              </a:buClr>
              <a:buSzPct val="100000"/>
              <a:buFont typeface="Times New Roman" pitchFamily="18" charset="0"/>
              <a:tabLst>
                <a:tab pos="0" algn="l"/>
                <a:tab pos="455539" algn="l"/>
                <a:tab pos="917425" algn="l"/>
                <a:tab pos="1380899" algn="l"/>
                <a:tab pos="1841200" algn="l"/>
                <a:tab pos="2303089" algn="l"/>
                <a:tab pos="2763389" algn="l"/>
                <a:tab pos="3222101" algn="l"/>
                <a:tab pos="3683990" algn="l"/>
                <a:tab pos="4142701" algn="l"/>
                <a:tab pos="4601415" algn="l"/>
                <a:tab pos="5064889" algn="l"/>
                <a:tab pos="5528365" algn="l"/>
                <a:tab pos="5987078" algn="l"/>
                <a:tab pos="6448965" algn="l"/>
                <a:tab pos="6910851" algn="l"/>
                <a:tab pos="7369565" algn="l"/>
                <a:tab pos="7829865" algn="l"/>
                <a:tab pos="8290165" algn="l"/>
                <a:tab pos="8748877" algn="l"/>
                <a:tab pos="9210766" algn="l"/>
              </a:tabLst>
              <a:defRPr sz="1200">
                <a:solidFill>
                  <a:srgbClr val="000000"/>
                </a:solidFill>
                <a:latin typeface="Times New Roman" pitchFamily="18" charset="0"/>
              </a:defRPr>
            </a:lvl9pPr>
          </a:lstStyle>
          <a:p>
            <a:pPr eaLnBrk="1" hangingPunct="1">
              <a:spcAft>
                <a:spcPct val="0"/>
              </a:spcAft>
            </a:pPr>
            <a:fld id="{31C56597-9200-4828-A8D9-6DE6AF0B87C0}" type="slidenum">
              <a:rPr lang="en-GB" altLang="de-DE" sz="900"/>
              <a:pPr eaLnBrk="1" hangingPunct="1">
                <a:spcAft>
                  <a:spcPct val="0"/>
                </a:spcAft>
              </a:pPr>
              <a:t>1</a:t>
            </a:fld>
            <a:endParaRPr lang="en-GB" altLang="de-DE" sz="900"/>
          </a:p>
        </p:txBody>
      </p:sp>
      <p:sp>
        <p:nvSpPr>
          <p:cNvPr id="23558" name="Text Box 2"/>
          <p:cNvSpPr txBox="1">
            <a:spLocks noChangeArrowheads="1"/>
          </p:cNvSpPr>
          <p:nvPr/>
        </p:nvSpPr>
        <p:spPr bwMode="auto">
          <a:xfrm>
            <a:off x="1" y="321678"/>
            <a:ext cx="3272" cy="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25" tIns="45714" rIns="91425" bIns="45714" anchor="ctr"/>
          <a:lstStyle>
            <a:lvl1pPr eaLnBrk="0" hangingPunct="0">
              <a:spcAft>
                <a:spcPct val="30000"/>
              </a:spcAft>
              <a:buFont typeface="Times New Roman" pitchFamily="18" charset="0"/>
              <a:defRPr sz="1600">
                <a:solidFill>
                  <a:srgbClr val="000000"/>
                </a:solidFill>
                <a:latin typeface="Arial" charset="0"/>
              </a:defRPr>
            </a:lvl1pPr>
            <a:lvl2pPr marL="742950" indent="-285750" eaLnBrk="0" hangingPunct="0">
              <a:spcBef>
                <a:spcPct val="30000"/>
              </a:spcBef>
              <a:buFont typeface="Times New Roman" pitchFamily="18" charset="0"/>
              <a:defRPr sz="1200">
                <a:solidFill>
                  <a:srgbClr val="000000"/>
                </a:solidFill>
                <a:latin typeface="Times New Roman" pitchFamily="18" charset="0"/>
              </a:defRPr>
            </a:lvl2pPr>
            <a:lvl3pPr marL="1143000" indent="-228600" eaLnBrk="0" hangingPunct="0">
              <a:spcBef>
                <a:spcPct val="30000"/>
              </a:spcBef>
              <a:buFont typeface="Times New Roman" pitchFamily="18" charset="0"/>
              <a:defRPr sz="1200">
                <a:solidFill>
                  <a:srgbClr val="000000"/>
                </a:solidFill>
                <a:latin typeface="Times New Roman" pitchFamily="18" charset="0"/>
              </a:defRPr>
            </a:lvl3pPr>
            <a:lvl4pPr marL="1600200" indent="-228600" eaLnBrk="0" hangingPunct="0">
              <a:spcBef>
                <a:spcPct val="30000"/>
              </a:spcBef>
              <a:buFont typeface="Times New Roman" pitchFamily="18" charset="0"/>
              <a:defRPr sz="1200">
                <a:solidFill>
                  <a:srgbClr val="000000"/>
                </a:solidFill>
                <a:latin typeface="Times New Roman" pitchFamily="18" charset="0"/>
              </a:defRPr>
            </a:lvl4pPr>
            <a:lvl5pPr marL="2057400" indent="-228600" eaLnBrk="0" hangingPunct="0">
              <a:spcBef>
                <a:spcPct val="30000"/>
              </a:spcBef>
              <a:buFont typeface="Times New Roman" pitchFamily="18" charset="0"/>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9pPr>
          </a:lstStyle>
          <a:p>
            <a:pPr eaLnBrk="1" hangingPunct="1">
              <a:spcAft>
                <a:spcPct val="0"/>
              </a:spcAft>
              <a:buFont typeface="Arial" charset="0"/>
              <a:buNone/>
            </a:pPr>
            <a:endParaRPr lang="de-DE" altLang="de-DE" sz="1800">
              <a:solidFill>
                <a:schemeClr val="tx1"/>
              </a:solidFill>
            </a:endParaRPr>
          </a:p>
        </p:txBody>
      </p:sp>
      <p:sp>
        <p:nvSpPr>
          <p:cNvPr id="23559" name="Text Box 3"/>
          <p:cNvSpPr>
            <a:spLocks noGrp="1" noChangeArrowheads="1"/>
          </p:cNvSpPr>
          <p:nvPr>
            <p:ph type="body"/>
          </p:nvPr>
        </p:nvSpPr>
        <p:spPr>
          <a:xfrm>
            <a:off x="624870" y="5070806"/>
            <a:ext cx="5970590" cy="3811086"/>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761" tIns="46881" rIns="93761" bIns="46881" anchor="ctr"/>
          <a:lstStyle/>
          <a:p>
            <a:r>
              <a:rPr lang="en-GB" altLang="de-DE" dirty="0"/>
              <a:t>Background information on the underlying technology</a:t>
            </a:r>
          </a:p>
          <a:p>
            <a:r>
              <a:rPr lang="en-GB" altLang="de-DE" dirty="0"/>
              <a:t>CIP4</a:t>
            </a:r>
            <a:r>
              <a:rPr lang="en-GB" altLang="de-DE" baseline="0" dirty="0"/>
              <a:t> plays an important role</a:t>
            </a:r>
          </a:p>
          <a:p>
            <a:r>
              <a:rPr lang="en-GB" altLang="de-DE" baseline="0" dirty="0"/>
              <a:t>Definitions are an academic tradition: Workflow, Workflow Automation, Process, Metadata…</a:t>
            </a:r>
          </a:p>
          <a:p>
            <a:r>
              <a:rPr lang="en-GB" altLang="de-DE" baseline="0" dirty="0"/>
              <a:t>Focus is modelling of production</a:t>
            </a:r>
          </a:p>
          <a:p>
            <a:r>
              <a:rPr lang="en-GB" altLang="de-DE" baseline="0" dirty="0"/>
              <a:t>JDF and XJDF</a:t>
            </a:r>
          </a:p>
          <a:p>
            <a:r>
              <a:rPr lang="en-GB" altLang="de-DE" baseline="0" dirty="0"/>
              <a:t>If time allows: Print4.0</a:t>
            </a:r>
          </a:p>
        </p:txBody>
      </p:sp>
    </p:spTree>
    <p:extLst>
      <p:ext uri="{BB962C8B-B14F-4D97-AF65-F5344CB8AC3E}">
        <p14:creationId xmlns:p14="http://schemas.microsoft.com/office/powerpoint/2010/main" val="1953106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lienbildplatzhalter 1"/>
          <p:cNvSpPr>
            <a:spLocks noGrp="1" noRot="1" noChangeAspect="1" noTextEdit="1"/>
          </p:cNvSpPr>
          <p:nvPr>
            <p:ph type="sldImg"/>
          </p:nvPr>
        </p:nvSpPr>
        <p:spPr>
          <a:ln/>
        </p:spPr>
      </p:sp>
      <p:sp>
        <p:nvSpPr>
          <p:cNvPr id="18435" name="Notizenplatzhalter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1800" dirty="0">
                <a:effectLst/>
                <a:latin typeface="Arial" panose="020B0604020202020204" pitchFamily="34" charset="0"/>
                <a:ea typeface="Arial" panose="020B0604020202020204" pitchFamily="34" charset="0"/>
              </a:rPr>
              <a:t>This</a:t>
            </a:r>
            <a:r>
              <a:rPr lang="en-US" sz="1800" spc="-8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graphic</a:t>
            </a:r>
            <a:r>
              <a:rPr lang="en-US" sz="1800" spc="-2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shows</a:t>
            </a:r>
            <a:r>
              <a:rPr lang="en-US" sz="1800" spc="-8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in the middle</a:t>
            </a:r>
            <a:r>
              <a:rPr lang="en-US" sz="1800" spc="-7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a:t>
            </a:r>
            <a:r>
              <a:rPr lang="en-US" sz="1800" spc="-9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Print Provider’s</a:t>
            </a:r>
            <a:r>
              <a:rPr lang="en-US" sz="1800" spc="-7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internal workflow</a:t>
            </a:r>
          </a:p>
          <a:p>
            <a:r>
              <a:rPr lang="en-US" sz="1800" dirty="0">
                <a:effectLst/>
                <a:latin typeface="Arial" panose="020B0604020202020204" pitchFamily="34" charset="0"/>
              </a:rPr>
              <a:t>Left: PB-PP: </a:t>
            </a:r>
          </a:p>
          <a:p>
            <a:pPr lvl="1"/>
            <a:r>
              <a:rPr lang="en-US" sz="1600" dirty="0">
                <a:effectLst/>
                <a:latin typeface="Arial" panose="020B0604020202020204" pitchFamily="34" charset="0"/>
                <a:ea typeface="Arial" panose="020B0604020202020204" pitchFamily="34" charset="0"/>
              </a:rPr>
              <a:t>The business data, that is:</a:t>
            </a:r>
            <a:r>
              <a:rPr lang="en-US" sz="1600" spc="-15" dirty="0">
                <a:effectLst/>
                <a:latin typeface="Arial" panose="020B0604020202020204" pitchFamily="34" charset="0"/>
                <a:ea typeface="Arial" panose="020B0604020202020204" pitchFamily="34" charset="0"/>
              </a:rPr>
              <a:t> </a:t>
            </a:r>
            <a:r>
              <a:rPr lang="en-US" sz="1600" dirty="0">
                <a:effectLst/>
                <a:latin typeface="Arial" panose="020B0604020202020204" pitchFamily="34" charset="0"/>
                <a:ea typeface="Arial" panose="020B0604020202020204" pitchFamily="34" charset="0"/>
              </a:rPr>
              <a:t>the quote, the purchase order, the confirmation</a:t>
            </a:r>
            <a:r>
              <a:rPr lang="en-US" sz="1600" spc="-90" dirty="0">
                <a:effectLst/>
                <a:latin typeface="Arial" panose="020B0604020202020204" pitchFamily="34" charset="0"/>
                <a:ea typeface="Arial" panose="020B0604020202020204" pitchFamily="34" charset="0"/>
              </a:rPr>
              <a:t> </a:t>
            </a:r>
            <a:r>
              <a:rPr lang="en-US" sz="1600" dirty="0">
                <a:effectLst/>
                <a:latin typeface="Arial" panose="020B0604020202020204" pitchFamily="34" charset="0"/>
                <a:ea typeface="Arial" panose="020B0604020202020204" pitchFamily="34" charset="0"/>
              </a:rPr>
              <a:t>etc.</a:t>
            </a:r>
            <a:endParaRPr lang="en-DE" sz="1600" dirty="0">
              <a:effectLst/>
              <a:latin typeface="Arial" panose="020B0604020202020204" pitchFamily="34" charset="0"/>
              <a:ea typeface="Arial" panose="020B0604020202020204" pitchFamily="34" charset="0"/>
            </a:endParaRPr>
          </a:p>
          <a:p>
            <a:pPr lvl="1"/>
            <a:r>
              <a:rPr lang="en-US" sz="1800" dirty="0">
                <a:effectLst/>
                <a:latin typeface="Arial" panose="020B0604020202020204" pitchFamily="34" charset="0"/>
                <a:ea typeface="Arial" panose="020B0604020202020204" pitchFamily="34" charset="0"/>
              </a:rPr>
              <a:t>The submission</a:t>
            </a:r>
            <a:r>
              <a:rPr lang="en-US" sz="1800" spc="-1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of</a:t>
            </a:r>
            <a:r>
              <a:rPr lang="en-US" sz="1800" spc="-6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 content</a:t>
            </a:r>
            <a:r>
              <a:rPr lang="en-US" sz="1800" spc="-2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data,</a:t>
            </a:r>
            <a:r>
              <a:rPr lang="en-US" sz="1800" spc="-5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usually</a:t>
            </a:r>
            <a:r>
              <a:rPr lang="en-US" sz="1800" spc="-6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PDF, but</a:t>
            </a:r>
            <a:r>
              <a:rPr lang="en-US" sz="1800" spc="-2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also CAD data</a:t>
            </a:r>
            <a:r>
              <a:rPr lang="en-US" sz="1800" spc="-7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for</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folding</a:t>
            </a:r>
            <a:r>
              <a:rPr lang="en-US" sz="1800" spc="-16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boxes</a:t>
            </a:r>
            <a:endParaRPr lang="en-DE" sz="1800" dirty="0">
              <a:effectLst/>
              <a:latin typeface="Arial" panose="020B0604020202020204" pitchFamily="34" charset="0"/>
              <a:ea typeface="Arial" panose="020B0604020202020204" pitchFamily="34" charset="0"/>
            </a:endParaRPr>
          </a:p>
          <a:p>
            <a:pPr lvl="1"/>
            <a:r>
              <a:rPr lang="en-US" sz="1800" dirty="0">
                <a:effectLst/>
                <a:latin typeface="Arial" panose="020B0604020202020204" pitchFamily="34" charset="0"/>
                <a:ea typeface="Arial" panose="020B0604020202020204" pitchFamily="34" charset="0"/>
              </a:rPr>
              <a:t>The</a:t>
            </a:r>
            <a:r>
              <a:rPr lang="en-US" sz="1800" spc="4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approval</a:t>
            </a:r>
            <a:r>
              <a:rPr lang="en-US" sz="1800" spc="-3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processes</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during</a:t>
            </a:r>
            <a:r>
              <a:rPr lang="en-US" sz="1800" spc="-9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a:t>
            </a:r>
            <a:r>
              <a:rPr lang="en-US" sz="1800" spc="-35" dirty="0">
                <a:effectLst/>
                <a:latin typeface="Arial" panose="020B0604020202020204" pitchFamily="34" charset="0"/>
                <a:ea typeface="Arial" panose="020B0604020202020204" pitchFamily="34" charset="0"/>
              </a:rPr>
              <a:t> </a:t>
            </a:r>
            <a:r>
              <a:rPr lang="en-US" sz="1800" spc="-10" dirty="0">
                <a:effectLst/>
                <a:latin typeface="Arial" panose="020B0604020202020204" pitchFamily="34" charset="0"/>
                <a:ea typeface="Arial" panose="020B0604020202020204" pitchFamily="34" charset="0"/>
              </a:rPr>
              <a:t>production</a:t>
            </a:r>
            <a:endParaRPr lang="en-DE" sz="1800" spc="-10" dirty="0">
              <a:effectLst/>
              <a:latin typeface="Arial" panose="020B0604020202020204" pitchFamily="34" charset="0"/>
              <a:ea typeface="Arial" panose="020B0604020202020204" pitchFamily="34" charset="0"/>
            </a:endParaRPr>
          </a:p>
          <a:p>
            <a:pPr lvl="1"/>
            <a:r>
              <a:rPr lang="en-US" sz="1800" dirty="0">
                <a:effectLst/>
                <a:latin typeface="Arial" panose="020B0604020202020204" pitchFamily="34" charset="0"/>
                <a:ea typeface="Arial" panose="020B0604020202020204" pitchFamily="34" charset="0"/>
              </a:rPr>
              <a:t>Notifications from the print provider about the production </a:t>
            </a:r>
            <a:r>
              <a:rPr lang="en-US" sz="1800" spc="-10" dirty="0">
                <a:effectLst/>
                <a:latin typeface="Arial" panose="020B0604020202020204" pitchFamily="34" charset="0"/>
                <a:ea typeface="Arial" panose="020B0604020202020204" pitchFamily="34" charset="0"/>
              </a:rPr>
              <a:t>progress.</a:t>
            </a:r>
            <a:endParaRPr lang="en-DE" dirty="0">
              <a:effectLst/>
            </a:endParaRPr>
          </a:p>
          <a:p>
            <a:r>
              <a:rPr lang="de-DE" altLang="de-DE" dirty="0"/>
              <a:t>Right: </a:t>
            </a:r>
            <a:r>
              <a:rPr lang="en-US" sz="1800" dirty="0">
                <a:effectLst/>
                <a:latin typeface="Arial" panose="020B0604020202020204" pitchFamily="34" charset="0"/>
                <a:ea typeface="Arial" panose="020B0604020202020204" pitchFamily="34" charset="0"/>
              </a:rPr>
              <a:t>print</a:t>
            </a:r>
            <a:r>
              <a:rPr lang="en-US" sz="1800" spc="-2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broker,</a:t>
            </a:r>
            <a:r>
              <a:rPr lang="en-US" sz="1800" spc="-5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plate service provider,</a:t>
            </a:r>
            <a:r>
              <a:rPr lang="en-US" sz="1800" spc="-8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logistic</a:t>
            </a:r>
            <a:r>
              <a:rPr lang="en-US" sz="1800" spc="-14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provider</a:t>
            </a:r>
            <a:r>
              <a:rPr lang="en-US" sz="1800" spc="-8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or consumable</a:t>
            </a:r>
            <a:r>
              <a:rPr lang="en-US" sz="1800" spc="-8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supplier</a:t>
            </a:r>
            <a:r>
              <a:rPr lang="en-DE" dirty="0">
                <a:effectLst/>
              </a:rPr>
              <a:t> </a:t>
            </a:r>
            <a:endParaRPr lang="de-DE" altLang="de-DE" dirty="0"/>
          </a:p>
        </p:txBody>
      </p:sp>
      <p:sp>
        <p:nvSpPr>
          <p:cNvPr id="18436" name="Kopfzeilenplatzhalter 3"/>
          <p:cNvSpPr>
            <a:spLocks noGrp="1"/>
          </p:cNvSpPr>
          <p:nvPr>
            <p:ph type="hdr" sz="quarter"/>
          </p:nvPr>
        </p:nvSpPr>
        <p:spPr>
          <a:noFill/>
        </p:spPr>
        <p:txBody>
          <a:bodyPr/>
          <a:lstStyle>
            <a:lvl1pPr defTabSz="475450" eaLnBrk="0" hangingPunct="0">
              <a:spcAft>
                <a:spcPct val="30000"/>
              </a:spcAft>
              <a:buFont typeface="Times New Roman" pitchFamily="18" charset="0"/>
              <a:tabLst>
                <a:tab pos="0" algn="l"/>
                <a:tab pos="472159" algn="l"/>
                <a:tab pos="950897" algn="l"/>
                <a:tab pos="1431281" algn="l"/>
                <a:tab pos="1908375" algn="l"/>
                <a:tab pos="2387115" algn="l"/>
                <a:tab pos="2864209" algn="l"/>
                <a:tab pos="3339657" algn="l"/>
                <a:tab pos="3818397" algn="l"/>
                <a:tab pos="4293845" algn="l"/>
                <a:tab pos="4769294" algn="l"/>
                <a:tab pos="5249678" algn="l"/>
                <a:tab pos="5730063" algn="l"/>
                <a:tab pos="6205511" algn="l"/>
                <a:tab pos="6684250" algn="l"/>
                <a:tab pos="7162988" algn="l"/>
                <a:tab pos="7638438" algn="l"/>
                <a:tab pos="8115532" algn="l"/>
                <a:tab pos="8592626" algn="l"/>
                <a:tab pos="9068073" algn="l"/>
                <a:tab pos="9546813" algn="l"/>
              </a:tabLst>
              <a:defRPr sz="1700">
                <a:solidFill>
                  <a:srgbClr val="000000"/>
                </a:solidFill>
                <a:latin typeface="Arial" charset="0"/>
              </a:defRPr>
            </a:lvl1pPr>
            <a:lvl2pPr marL="769930" indent="-296127" defTabSz="475450" eaLnBrk="0" hangingPunct="0">
              <a:spcBef>
                <a:spcPct val="30000"/>
              </a:spcBef>
              <a:buFont typeface="Times New Roman" pitchFamily="18" charset="0"/>
              <a:tabLst>
                <a:tab pos="0" algn="l"/>
                <a:tab pos="472159" algn="l"/>
                <a:tab pos="950897" algn="l"/>
                <a:tab pos="1431281" algn="l"/>
                <a:tab pos="1908375" algn="l"/>
                <a:tab pos="2387115" algn="l"/>
                <a:tab pos="2864209" algn="l"/>
                <a:tab pos="3339657" algn="l"/>
                <a:tab pos="3818397" algn="l"/>
                <a:tab pos="4293845" algn="l"/>
                <a:tab pos="4769294" algn="l"/>
                <a:tab pos="5249678" algn="l"/>
                <a:tab pos="5730063" algn="l"/>
                <a:tab pos="6205511" algn="l"/>
                <a:tab pos="6684250" algn="l"/>
                <a:tab pos="7162988" algn="l"/>
                <a:tab pos="7638438" algn="l"/>
                <a:tab pos="8115532" algn="l"/>
                <a:tab pos="8592626" algn="l"/>
                <a:tab pos="9068073" algn="l"/>
                <a:tab pos="9546813" algn="l"/>
              </a:tabLst>
              <a:defRPr sz="1200">
                <a:solidFill>
                  <a:srgbClr val="000000"/>
                </a:solidFill>
                <a:latin typeface="Times New Roman" pitchFamily="18" charset="0"/>
              </a:defRPr>
            </a:lvl2pPr>
            <a:lvl3pPr marL="1184509" indent="-236901" defTabSz="475450" eaLnBrk="0" hangingPunct="0">
              <a:spcBef>
                <a:spcPct val="30000"/>
              </a:spcBef>
              <a:buFont typeface="Times New Roman" pitchFamily="18" charset="0"/>
              <a:tabLst>
                <a:tab pos="0" algn="l"/>
                <a:tab pos="472159" algn="l"/>
                <a:tab pos="950897" algn="l"/>
                <a:tab pos="1431281" algn="l"/>
                <a:tab pos="1908375" algn="l"/>
                <a:tab pos="2387115" algn="l"/>
                <a:tab pos="2864209" algn="l"/>
                <a:tab pos="3339657" algn="l"/>
                <a:tab pos="3818397" algn="l"/>
                <a:tab pos="4293845" algn="l"/>
                <a:tab pos="4769294" algn="l"/>
                <a:tab pos="5249678" algn="l"/>
                <a:tab pos="5730063" algn="l"/>
                <a:tab pos="6205511" algn="l"/>
                <a:tab pos="6684250" algn="l"/>
                <a:tab pos="7162988" algn="l"/>
                <a:tab pos="7638438" algn="l"/>
                <a:tab pos="8115532" algn="l"/>
                <a:tab pos="8592626" algn="l"/>
                <a:tab pos="9068073" algn="l"/>
                <a:tab pos="9546813" algn="l"/>
              </a:tabLst>
              <a:defRPr sz="1200">
                <a:solidFill>
                  <a:srgbClr val="000000"/>
                </a:solidFill>
                <a:latin typeface="Times New Roman" pitchFamily="18" charset="0"/>
              </a:defRPr>
            </a:lvl3pPr>
            <a:lvl4pPr marL="1658313" indent="-236901" defTabSz="475450" eaLnBrk="0" hangingPunct="0">
              <a:spcBef>
                <a:spcPct val="30000"/>
              </a:spcBef>
              <a:buFont typeface="Times New Roman" pitchFamily="18" charset="0"/>
              <a:tabLst>
                <a:tab pos="0" algn="l"/>
                <a:tab pos="472159" algn="l"/>
                <a:tab pos="950897" algn="l"/>
                <a:tab pos="1431281" algn="l"/>
                <a:tab pos="1908375" algn="l"/>
                <a:tab pos="2387115" algn="l"/>
                <a:tab pos="2864209" algn="l"/>
                <a:tab pos="3339657" algn="l"/>
                <a:tab pos="3818397" algn="l"/>
                <a:tab pos="4293845" algn="l"/>
                <a:tab pos="4769294" algn="l"/>
                <a:tab pos="5249678" algn="l"/>
                <a:tab pos="5730063" algn="l"/>
                <a:tab pos="6205511" algn="l"/>
                <a:tab pos="6684250" algn="l"/>
                <a:tab pos="7162988" algn="l"/>
                <a:tab pos="7638438" algn="l"/>
                <a:tab pos="8115532" algn="l"/>
                <a:tab pos="8592626" algn="l"/>
                <a:tab pos="9068073" algn="l"/>
                <a:tab pos="9546813" algn="l"/>
              </a:tabLst>
              <a:defRPr sz="1200">
                <a:solidFill>
                  <a:srgbClr val="000000"/>
                </a:solidFill>
                <a:latin typeface="Times New Roman" pitchFamily="18" charset="0"/>
              </a:defRPr>
            </a:lvl4pPr>
            <a:lvl5pPr marL="2132116" indent="-236901" defTabSz="475450" eaLnBrk="0" hangingPunct="0">
              <a:spcBef>
                <a:spcPct val="30000"/>
              </a:spcBef>
              <a:buFont typeface="Times New Roman" pitchFamily="18" charset="0"/>
              <a:tabLst>
                <a:tab pos="0" algn="l"/>
                <a:tab pos="472159" algn="l"/>
                <a:tab pos="950897" algn="l"/>
                <a:tab pos="1431281" algn="l"/>
                <a:tab pos="1908375" algn="l"/>
                <a:tab pos="2387115" algn="l"/>
                <a:tab pos="2864209" algn="l"/>
                <a:tab pos="3339657" algn="l"/>
                <a:tab pos="3818397" algn="l"/>
                <a:tab pos="4293845" algn="l"/>
                <a:tab pos="4769294" algn="l"/>
                <a:tab pos="5249678" algn="l"/>
                <a:tab pos="5730063" algn="l"/>
                <a:tab pos="6205511" algn="l"/>
                <a:tab pos="6684250" algn="l"/>
                <a:tab pos="7162988" algn="l"/>
                <a:tab pos="7638438" algn="l"/>
                <a:tab pos="8115532" algn="l"/>
                <a:tab pos="8592626" algn="l"/>
                <a:tab pos="9068073" algn="l"/>
                <a:tab pos="9546813" algn="l"/>
              </a:tabLst>
              <a:defRPr sz="1200">
                <a:solidFill>
                  <a:srgbClr val="000000"/>
                </a:solidFill>
                <a:latin typeface="Times New Roman" pitchFamily="18" charset="0"/>
              </a:defRPr>
            </a:lvl5pPr>
            <a:lvl6pPr marL="2605920" indent="-236901" defTabSz="475450" eaLnBrk="0" fontAlgn="base" hangingPunct="0">
              <a:spcBef>
                <a:spcPct val="30000"/>
              </a:spcBef>
              <a:spcAft>
                <a:spcPct val="0"/>
              </a:spcAft>
              <a:buClr>
                <a:srgbClr val="000000"/>
              </a:buClr>
              <a:buSzPct val="100000"/>
              <a:buFont typeface="Times New Roman" pitchFamily="18" charset="0"/>
              <a:tabLst>
                <a:tab pos="0" algn="l"/>
                <a:tab pos="472159" algn="l"/>
                <a:tab pos="950897" algn="l"/>
                <a:tab pos="1431281" algn="l"/>
                <a:tab pos="1908375" algn="l"/>
                <a:tab pos="2387115" algn="l"/>
                <a:tab pos="2864209" algn="l"/>
                <a:tab pos="3339657" algn="l"/>
                <a:tab pos="3818397" algn="l"/>
                <a:tab pos="4293845" algn="l"/>
                <a:tab pos="4769294" algn="l"/>
                <a:tab pos="5249678" algn="l"/>
                <a:tab pos="5730063" algn="l"/>
                <a:tab pos="6205511" algn="l"/>
                <a:tab pos="6684250" algn="l"/>
                <a:tab pos="7162988" algn="l"/>
                <a:tab pos="7638438" algn="l"/>
                <a:tab pos="8115532" algn="l"/>
                <a:tab pos="8592626" algn="l"/>
                <a:tab pos="9068073" algn="l"/>
                <a:tab pos="9546813" algn="l"/>
              </a:tabLst>
              <a:defRPr sz="1200">
                <a:solidFill>
                  <a:srgbClr val="000000"/>
                </a:solidFill>
                <a:latin typeface="Times New Roman" pitchFamily="18" charset="0"/>
              </a:defRPr>
            </a:lvl6pPr>
            <a:lvl7pPr marL="3079724" indent="-236901" defTabSz="475450" eaLnBrk="0" fontAlgn="base" hangingPunct="0">
              <a:spcBef>
                <a:spcPct val="30000"/>
              </a:spcBef>
              <a:spcAft>
                <a:spcPct val="0"/>
              </a:spcAft>
              <a:buClr>
                <a:srgbClr val="000000"/>
              </a:buClr>
              <a:buSzPct val="100000"/>
              <a:buFont typeface="Times New Roman" pitchFamily="18" charset="0"/>
              <a:tabLst>
                <a:tab pos="0" algn="l"/>
                <a:tab pos="472159" algn="l"/>
                <a:tab pos="950897" algn="l"/>
                <a:tab pos="1431281" algn="l"/>
                <a:tab pos="1908375" algn="l"/>
                <a:tab pos="2387115" algn="l"/>
                <a:tab pos="2864209" algn="l"/>
                <a:tab pos="3339657" algn="l"/>
                <a:tab pos="3818397" algn="l"/>
                <a:tab pos="4293845" algn="l"/>
                <a:tab pos="4769294" algn="l"/>
                <a:tab pos="5249678" algn="l"/>
                <a:tab pos="5730063" algn="l"/>
                <a:tab pos="6205511" algn="l"/>
                <a:tab pos="6684250" algn="l"/>
                <a:tab pos="7162988" algn="l"/>
                <a:tab pos="7638438" algn="l"/>
                <a:tab pos="8115532" algn="l"/>
                <a:tab pos="8592626" algn="l"/>
                <a:tab pos="9068073" algn="l"/>
                <a:tab pos="9546813" algn="l"/>
              </a:tabLst>
              <a:defRPr sz="1200">
                <a:solidFill>
                  <a:srgbClr val="000000"/>
                </a:solidFill>
                <a:latin typeface="Times New Roman" pitchFamily="18" charset="0"/>
              </a:defRPr>
            </a:lvl7pPr>
            <a:lvl8pPr marL="3553526" indent="-236901" defTabSz="475450" eaLnBrk="0" fontAlgn="base" hangingPunct="0">
              <a:spcBef>
                <a:spcPct val="30000"/>
              </a:spcBef>
              <a:spcAft>
                <a:spcPct val="0"/>
              </a:spcAft>
              <a:buClr>
                <a:srgbClr val="000000"/>
              </a:buClr>
              <a:buSzPct val="100000"/>
              <a:buFont typeface="Times New Roman" pitchFamily="18" charset="0"/>
              <a:tabLst>
                <a:tab pos="0" algn="l"/>
                <a:tab pos="472159" algn="l"/>
                <a:tab pos="950897" algn="l"/>
                <a:tab pos="1431281" algn="l"/>
                <a:tab pos="1908375" algn="l"/>
                <a:tab pos="2387115" algn="l"/>
                <a:tab pos="2864209" algn="l"/>
                <a:tab pos="3339657" algn="l"/>
                <a:tab pos="3818397" algn="l"/>
                <a:tab pos="4293845" algn="l"/>
                <a:tab pos="4769294" algn="l"/>
                <a:tab pos="5249678" algn="l"/>
                <a:tab pos="5730063" algn="l"/>
                <a:tab pos="6205511" algn="l"/>
                <a:tab pos="6684250" algn="l"/>
                <a:tab pos="7162988" algn="l"/>
                <a:tab pos="7638438" algn="l"/>
                <a:tab pos="8115532" algn="l"/>
                <a:tab pos="8592626" algn="l"/>
                <a:tab pos="9068073" algn="l"/>
                <a:tab pos="9546813" algn="l"/>
              </a:tabLst>
              <a:defRPr sz="1200">
                <a:solidFill>
                  <a:srgbClr val="000000"/>
                </a:solidFill>
                <a:latin typeface="Times New Roman" pitchFamily="18" charset="0"/>
              </a:defRPr>
            </a:lvl8pPr>
            <a:lvl9pPr marL="4027330" indent="-236901" defTabSz="475450" eaLnBrk="0" fontAlgn="base" hangingPunct="0">
              <a:spcBef>
                <a:spcPct val="30000"/>
              </a:spcBef>
              <a:spcAft>
                <a:spcPct val="0"/>
              </a:spcAft>
              <a:buClr>
                <a:srgbClr val="000000"/>
              </a:buClr>
              <a:buSzPct val="100000"/>
              <a:buFont typeface="Times New Roman" pitchFamily="18" charset="0"/>
              <a:tabLst>
                <a:tab pos="0" algn="l"/>
                <a:tab pos="472159" algn="l"/>
                <a:tab pos="950897" algn="l"/>
                <a:tab pos="1431281" algn="l"/>
                <a:tab pos="1908375" algn="l"/>
                <a:tab pos="2387115" algn="l"/>
                <a:tab pos="2864209" algn="l"/>
                <a:tab pos="3339657" algn="l"/>
                <a:tab pos="3818397" algn="l"/>
                <a:tab pos="4293845" algn="l"/>
                <a:tab pos="4769294" algn="l"/>
                <a:tab pos="5249678" algn="l"/>
                <a:tab pos="5730063" algn="l"/>
                <a:tab pos="6205511" algn="l"/>
                <a:tab pos="6684250" algn="l"/>
                <a:tab pos="7162988" algn="l"/>
                <a:tab pos="7638438" algn="l"/>
                <a:tab pos="8115532" algn="l"/>
                <a:tab pos="8592626" algn="l"/>
                <a:tab pos="9068073" algn="l"/>
                <a:tab pos="9546813" algn="l"/>
              </a:tabLst>
              <a:defRPr sz="1200">
                <a:solidFill>
                  <a:srgbClr val="000000"/>
                </a:solidFill>
                <a:latin typeface="Times New Roman" pitchFamily="18" charset="0"/>
              </a:defRPr>
            </a:lvl9pPr>
          </a:lstStyle>
          <a:p>
            <a:pPr>
              <a:defRPr/>
            </a:pPr>
            <a:r>
              <a:rPr lang="en-US" sz="900"/>
              <a:t>Workflow Automation</a:t>
            </a:r>
          </a:p>
        </p:txBody>
      </p:sp>
      <p:sp>
        <p:nvSpPr>
          <p:cNvPr id="18437" name="Datumsplatzhalter 4"/>
          <p:cNvSpPr>
            <a:spLocks noGrp="1"/>
          </p:cNvSpPr>
          <p:nvPr>
            <p:ph type="dt" sz="quarter"/>
          </p:nvPr>
        </p:nvSpPr>
        <p:spPr>
          <a:noFill/>
        </p:spPr>
        <p:txBody>
          <a:bodyPr/>
          <a:lstStyle>
            <a:lvl1pPr defTabSz="475450" eaLnBrk="0" hangingPunct="0">
              <a:spcAft>
                <a:spcPct val="30000"/>
              </a:spcAft>
              <a:buFont typeface="Times New Roman" pitchFamily="18" charset="0"/>
              <a:tabLst>
                <a:tab pos="0" algn="l"/>
                <a:tab pos="472159" algn="l"/>
                <a:tab pos="950897" algn="l"/>
                <a:tab pos="1431281" algn="l"/>
                <a:tab pos="1908375" algn="l"/>
                <a:tab pos="2387115" algn="l"/>
                <a:tab pos="2864209" algn="l"/>
                <a:tab pos="3339657" algn="l"/>
                <a:tab pos="3818397" algn="l"/>
                <a:tab pos="4293845" algn="l"/>
                <a:tab pos="4769294" algn="l"/>
                <a:tab pos="5249678" algn="l"/>
                <a:tab pos="5730063" algn="l"/>
                <a:tab pos="6205511" algn="l"/>
                <a:tab pos="6684250" algn="l"/>
                <a:tab pos="7162988" algn="l"/>
                <a:tab pos="7638438" algn="l"/>
                <a:tab pos="8115532" algn="l"/>
                <a:tab pos="8592626" algn="l"/>
                <a:tab pos="9068073" algn="l"/>
                <a:tab pos="9546813" algn="l"/>
              </a:tabLst>
              <a:defRPr sz="1700">
                <a:solidFill>
                  <a:srgbClr val="000000"/>
                </a:solidFill>
                <a:latin typeface="Arial" charset="0"/>
              </a:defRPr>
            </a:lvl1pPr>
            <a:lvl2pPr marL="769930" indent="-296127" defTabSz="475450" eaLnBrk="0" hangingPunct="0">
              <a:spcBef>
                <a:spcPct val="30000"/>
              </a:spcBef>
              <a:buFont typeface="Times New Roman" pitchFamily="18" charset="0"/>
              <a:tabLst>
                <a:tab pos="0" algn="l"/>
                <a:tab pos="472159" algn="l"/>
                <a:tab pos="950897" algn="l"/>
                <a:tab pos="1431281" algn="l"/>
                <a:tab pos="1908375" algn="l"/>
                <a:tab pos="2387115" algn="l"/>
                <a:tab pos="2864209" algn="l"/>
                <a:tab pos="3339657" algn="l"/>
                <a:tab pos="3818397" algn="l"/>
                <a:tab pos="4293845" algn="l"/>
                <a:tab pos="4769294" algn="l"/>
                <a:tab pos="5249678" algn="l"/>
                <a:tab pos="5730063" algn="l"/>
                <a:tab pos="6205511" algn="l"/>
                <a:tab pos="6684250" algn="l"/>
                <a:tab pos="7162988" algn="l"/>
                <a:tab pos="7638438" algn="l"/>
                <a:tab pos="8115532" algn="l"/>
                <a:tab pos="8592626" algn="l"/>
                <a:tab pos="9068073" algn="l"/>
                <a:tab pos="9546813" algn="l"/>
              </a:tabLst>
              <a:defRPr sz="1200">
                <a:solidFill>
                  <a:srgbClr val="000000"/>
                </a:solidFill>
                <a:latin typeface="Times New Roman" pitchFamily="18" charset="0"/>
              </a:defRPr>
            </a:lvl2pPr>
            <a:lvl3pPr marL="1184509" indent="-236901" defTabSz="475450" eaLnBrk="0" hangingPunct="0">
              <a:spcBef>
                <a:spcPct val="30000"/>
              </a:spcBef>
              <a:buFont typeface="Times New Roman" pitchFamily="18" charset="0"/>
              <a:tabLst>
                <a:tab pos="0" algn="l"/>
                <a:tab pos="472159" algn="l"/>
                <a:tab pos="950897" algn="l"/>
                <a:tab pos="1431281" algn="l"/>
                <a:tab pos="1908375" algn="l"/>
                <a:tab pos="2387115" algn="l"/>
                <a:tab pos="2864209" algn="l"/>
                <a:tab pos="3339657" algn="l"/>
                <a:tab pos="3818397" algn="l"/>
                <a:tab pos="4293845" algn="l"/>
                <a:tab pos="4769294" algn="l"/>
                <a:tab pos="5249678" algn="l"/>
                <a:tab pos="5730063" algn="l"/>
                <a:tab pos="6205511" algn="l"/>
                <a:tab pos="6684250" algn="l"/>
                <a:tab pos="7162988" algn="l"/>
                <a:tab pos="7638438" algn="l"/>
                <a:tab pos="8115532" algn="l"/>
                <a:tab pos="8592626" algn="l"/>
                <a:tab pos="9068073" algn="l"/>
                <a:tab pos="9546813" algn="l"/>
              </a:tabLst>
              <a:defRPr sz="1200">
                <a:solidFill>
                  <a:srgbClr val="000000"/>
                </a:solidFill>
                <a:latin typeface="Times New Roman" pitchFamily="18" charset="0"/>
              </a:defRPr>
            </a:lvl3pPr>
            <a:lvl4pPr marL="1658313" indent="-236901" defTabSz="475450" eaLnBrk="0" hangingPunct="0">
              <a:spcBef>
                <a:spcPct val="30000"/>
              </a:spcBef>
              <a:buFont typeface="Times New Roman" pitchFamily="18" charset="0"/>
              <a:tabLst>
                <a:tab pos="0" algn="l"/>
                <a:tab pos="472159" algn="l"/>
                <a:tab pos="950897" algn="l"/>
                <a:tab pos="1431281" algn="l"/>
                <a:tab pos="1908375" algn="l"/>
                <a:tab pos="2387115" algn="l"/>
                <a:tab pos="2864209" algn="l"/>
                <a:tab pos="3339657" algn="l"/>
                <a:tab pos="3818397" algn="l"/>
                <a:tab pos="4293845" algn="l"/>
                <a:tab pos="4769294" algn="l"/>
                <a:tab pos="5249678" algn="l"/>
                <a:tab pos="5730063" algn="l"/>
                <a:tab pos="6205511" algn="l"/>
                <a:tab pos="6684250" algn="l"/>
                <a:tab pos="7162988" algn="l"/>
                <a:tab pos="7638438" algn="l"/>
                <a:tab pos="8115532" algn="l"/>
                <a:tab pos="8592626" algn="l"/>
                <a:tab pos="9068073" algn="l"/>
                <a:tab pos="9546813" algn="l"/>
              </a:tabLst>
              <a:defRPr sz="1200">
                <a:solidFill>
                  <a:srgbClr val="000000"/>
                </a:solidFill>
                <a:latin typeface="Times New Roman" pitchFamily="18" charset="0"/>
              </a:defRPr>
            </a:lvl4pPr>
            <a:lvl5pPr marL="2132116" indent="-236901" defTabSz="475450" eaLnBrk="0" hangingPunct="0">
              <a:spcBef>
                <a:spcPct val="30000"/>
              </a:spcBef>
              <a:buFont typeface="Times New Roman" pitchFamily="18" charset="0"/>
              <a:tabLst>
                <a:tab pos="0" algn="l"/>
                <a:tab pos="472159" algn="l"/>
                <a:tab pos="950897" algn="l"/>
                <a:tab pos="1431281" algn="l"/>
                <a:tab pos="1908375" algn="l"/>
                <a:tab pos="2387115" algn="l"/>
                <a:tab pos="2864209" algn="l"/>
                <a:tab pos="3339657" algn="l"/>
                <a:tab pos="3818397" algn="l"/>
                <a:tab pos="4293845" algn="l"/>
                <a:tab pos="4769294" algn="l"/>
                <a:tab pos="5249678" algn="l"/>
                <a:tab pos="5730063" algn="l"/>
                <a:tab pos="6205511" algn="l"/>
                <a:tab pos="6684250" algn="l"/>
                <a:tab pos="7162988" algn="l"/>
                <a:tab pos="7638438" algn="l"/>
                <a:tab pos="8115532" algn="l"/>
                <a:tab pos="8592626" algn="l"/>
                <a:tab pos="9068073" algn="l"/>
                <a:tab pos="9546813" algn="l"/>
              </a:tabLst>
              <a:defRPr sz="1200">
                <a:solidFill>
                  <a:srgbClr val="000000"/>
                </a:solidFill>
                <a:latin typeface="Times New Roman" pitchFamily="18" charset="0"/>
              </a:defRPr>
            </a:lvl5pPr>
            <a:lvl6pPr marL="2605920" indent="-236901" defTabSz="475450" eaLnBrk="0" fontAlgn="base" hangingPunct="0">
              <a:spcBef>
                <a:spcPct val="30000"/>
              </a:spcBef>
              <a:spcAft>
                <a:spcPct val="0"/>
              </a:spcAft>
              <a:buClr>
                <a:srgbClr val="000000"/>
              </a:buClr>
              <a:buSzPct val="100000"/>
              <a:buFont typeface="Times New Roman" pitchFamily="18" charset="0"/>
              <a:tabLst>
                <a:tab pos="0" algn="l"/>
                <a:tab pos="472159" algn="l"/>
                <a:tab pos="950897" algn="l"/>
                <a:tab pos="1431281" algn="l"/>
                <a:tab pos="1908375" algn="l"/>
                <a:tab pos="2387115" algn="l"/>
                <a:tab pos="2864209" algn="l"/>
                <a:tab pos="3339657" algn="l"/>
                <a:tab pos="3818397" algn="l"/>
                <a:tab pos="4293845" algn="l"/>
                <a:tab pos="4769294" algn="l"/>
                <a:tab pos="5249678" algn="l"/>
                <a:tab pos="5730063" algn="l"/>
                <a:tab pos="6205511" algn="l"/>
                <a:tab pos="6684250" algn="l"/>
                <a:tab pos="7162988" algn="l"/>
                <a:tab pos="7638438" algn="l"/>
                <a:tab pos="8115532" algn="l"/>
                <a:tab pos="8592626" algn="l"/>
                <a:tab pos="9068073" algn="l"/>
                <a:tab pos="9546813" algn="l"/>
              </a:tabLst>
              <a:defRPr sz="1200">
                <a:solidFill>
                  <a:srgbClr val="000000"/>
                </a:solidFill>
                <a:latin typeface="Times New Roman" pitchFamily="18" charset="0"/>
              </a:defRPr>
            </a:lvl6pPr>
            <a:lvl7pPr marL="3079724" indent="-236901" defTabSz="475450" eaLnBrk="0" fontAlgn="base" hangingPunct="0">
              <a:spcBef>
                <a:spcPct val="30000"/>
              </a:spcBef>
              <a:spcAft>
                <a:spcPct val="0"/>
              </a:spcAft>
              <a:buClr>
                <a:srgbClr val="000000"/>
              </a:buClr>
              <a:buSzPct val="100000"/>
              <a:buFont typeface="Times New Roman" pitchFamily="18" charset="0"/>
              <a:tabLst>
                <a:tab pos="0" algn="l"/>
                <a:tab pos="472159" algn="l"/>
                <a:tab pos="950897" algn="l"/>
                <a:tab pos="1431281" algn="l"/>
                <a:tab pos="1908375" algn="l"/>
                <a:tab pos="2387115" algn="l"/>
                <a:tab pos="2864209" algn="l"/>
                <a:tab pos="3339657" algn="l"/>
                <a:tab pos="3818397" algn="l"/>
                <a:tab pos="4293845" algn="l"/>
                <a:tab pos="4769294" algn="l"/>
                <a:tab pos="5249678" algn="l"/>
                <a:tab pos="5730063" algn="l"/>
                <a:tab pos="6205511" algn="l"/>
                <a:tab pos="6684250" algn="l"/>
                <a:tab pos="7162988" algn="l"/>
                <a:tab pos="7638438" algn="l"/>
                <a:tab pos="8115532" algn="l"/>
                <a:tab pos="8592626" algn="l"/>
                <a:tab pos="9068073" algn="l"/>
                <a:tab pos="9546813" algn="l"/>
              </a:tabLst>
              <a:defRPr sz="1200">
                <a:solidFill>
                  <a:srgbClr val="000000"/>
                </a:solidFill>
                <a:latin typeface="Times New Roman" pitchFamily="18" charset="0"/>
              </a:defRPr>
            </a:lvl7pPr>
            <a:lvl8pPr marL="3553526" indent="-236901" defTabSz="475450" eaLnBrk="0" fontAlgn="base" hangingPunct="0">
              <a:spcBef>
                <a:spcPct val="30000"/>
              </a:spcBef>
              <a:spcAft>
                <a:spcPct val="0"/>
              </a:spcAft>
              <a:buClr>
                <a:srgbClr val="000000"/>
              </a:buClr>
              <a:buSzPct val="100000"/>
              <a:buFont typeface="Times New Roman" pitchFamily="18" charset="0"/>
              <a:tabLst>
                <a:tab pos="0" algn="l"/>
                <a:tab pos="472159" algn="l"/>
                <a:tab pos="950897" algn="l"/>
                <a:tab pos="1431281" algn="l"/>
                <a:tab pos="1908375" algn="l"/>
                <a:tab pos="2387115" algn="l"/>
                <a:tab pos="2864209" algn="l"/>
                <a:tab pos="3339657" algn="l"/>
                <a:tab pos="3818397" algn="l"/>
                <a:tab pos="4293845" algn="l"/>
                <a:tab pos="4769294" algn="l"/>
                <a:tab pos="5249678" algn="l"/>
                <a:tab pos="5730063" algn="l"/>
                <a:tab pos="6205511" algn="l"/>
                <a:tab pos="6684250" algn="l"/>
                <a:tab pos="7162988" algn="l"/>
                <a:tab pos="7638438" algn="l"/>
                <a:tab pos="8115532" algn="l"/>
                <a:tab pos="8592626" algn="l"/>
                <a:tab pos="9068073" algn="l"/>
                <a:tab pos="9546813" algn="l"/>
              </a:tabLst>
              <a:defRPr sz="1200">
                <a:solidFill>
                  <a:srgbClr val="000000"/>
                </a:solidFill>
                <a:latin typeface="Times New Roman" pitchFamily="18" charset="0"/>
              </a:defRPr>
            </a:lvl8pPr>
            <a:lvl9pPr marL="4027330" indent="-236901" defTabSz="475450" eaLnBrk="0" fontAlgn="base" hangingPunct="0">
              <a:spcBef>
                <a:spcPct val="30000"/>
              </a:spcBef>
              <a:spcAft>
                <a:spcPct val="0"/>
              </a:spcAft>
              <a:buClr>
                <a:srgbClr val="000000"/>
              </a:buClr>
              <a:buSzPct val="100000"/>
              <a:buFont typeface="Times New Roman" pitchFamily="18" charset="0"/>
              <a:tabLst>
                <a:tab pos="0" algn="l"/>
                <a:tab pos="472159" algn="l"/>
                <a:tab pos="950897" algn="l"/>
                <a:tab pos="1431281" algn="l"/>
                <a:tab pos="1908375" algn="l"/>
                <a:tab pos="2387115" algn="l"/>
                <a:tab pos="2864209" algn="l"/>
                <a:tab pos="3339657" algn="l"/>
                <a:tab pos="3818397" algn="l"/>
                <a:tab pos="4293845" algn="l"/>
                <a:tab pos="4769294" algn="l"/>
                <a:tab pos="5249678" algn="l"/>
                <a:tab pos="5730063" algn="l"/>
                <a:tab pos="6205511" algn="l"/>
                <a:tab pos="6684250" algn="l"/>
                <a:tab pos="7162988" algn="l"/>
                <a:tab pos="7638438" algn="l"/>
                <a:tab pos="8115532" algn="l"/>
                <a:tab pos="8592626" algn="l"/>
                <a:tab pos="9068073" algn="l"/>
                <a:tab pos="9546813" algn="l"/>
              </a:tabLst>
              <a:defRPr sz="1200">
                <a:solidFill>
                  <a:srgbClr val="000000"/>
                </a:solidFill>
                <a:latin typeface="Times New Roman" pitchFamily="18" charset="0"/>
              </a:defRPr>
            </a:lvl9pPr>
          </a:lstStyle>
          <a:p>
            <a:pPr eaLnBrk="1" hangingPunct="1">
              <a:spcAft>
                <a:spcPct val="0"/>
              </a:spcAft>
            </a:pPr>
            <a:fld id="{8D8F3887-5E3D-41E6-9542-C603D04FE279}" type="datetime1">
              <a:rPr lang="de-DE" altLang="de-DE" sz="900"/>
              <a:t>11.05.23</a:t>
            </a:fld>
            <a:r>
              <a:rPr lang="de-DE" altLang="de-DE" sz="900"/>
              <a:t>10.11.2008</a:t>
            </a:r>
          </a:p>
        </p:txBody>
      </p:sp>
      <p:sp>
        <p:nvSpPr>
          <p:cNvPr id="18438" name="Fußzeilenplatzhalter 5"/>
          <p:cNvSpPr>
            <a:spLocks noGrp="1"/>
          </p:cNvSpPr>
          <p:nvPr>
            <p:ph type="ftr" sz="quarter"/>
          </p:nvPr>
        </p:nvSpPr>
        <p:spPr>
          <a:noFill/>
        </p:spPr>
        <p:txBody>
          <a:bodyPr/>
          <a:lstStyle>
            <a:lvl1pPr defTabSz="475450" eaLnBrk="0" hangingPunct="0">
              <a:spcAft>
                <a:spcPct val="30000"/>
              </a:spcAft>
              <a:buFont typeface="Times New Roman" pitchFamily="18" charset="0"/>
              <a:tabLst>
                <a:tab pos="0" algn="l"/>
                <a:tab pos="472159" algn="l"/>
                <a:tab pos="950897" algn="l"/>
                <a:tab pos="1431281" algn="l"/>
                <a:tab pos="1908375" algn="l"/>
                <a:tab pos="2387115" algn="l"/>
                <a:tab pos="2864209" algn="l"/>
                <a:tab pos="3339657" algn="l"/>
                <a:tab pos="3818397" algn="l"/>
                <a:tab pos="4293845" algn="l"/>
                <a:tab pos="4769294" algn="l"/>
                <a:tab pos="5249678" algn="l"/>
                <a:tab pos="5730063" algn="l"/>
                <a:tab pos="6205511" algn="l"/>
                <a:tab pos="6684250" algn="l"/>
                <a:tab pos="7162988" algn="l"/>
                <a:tab pos="7638438" algn="l"/>
                <a:tab pos="8115532" algn="l"/>
                <a:tab pos="8592626" algn="l"/>
                <a:tab pos="9068073" algn="l"/>
                <a:tab pos="9546813" algn="l"/>
              </a:tabLst>
              <a:defRPr sz="1700">
                <a:solidFill>
                  <a:srgbClr val="000000"/>
                </a:solidFill>
                <a:latin typeface="Arial" charset="0"/>
              </a:defRPr>
            </a:lvl1pPr>
            <a:lvl2pPr marL="769930" indent="-296127" defTabSz="475450" eaLnBrk="0" hangingPunct="0">
              <a:spcBef>
                <a:spcPct val="30000"/>
              </a:spcBef>
              <a:buFont typeface="Times New Roman" pitchFamily="18" charset="0"/>
              <a:tabLst>
                <a:tab pos="0" algn="l"/>
                <a:tab pos="472159" algn="l"/>
                <a:tab pos="950897" algn="l"/>
                <a:tab pos="1431281" algn="l"/>
                <a:tab pos="1908375" algn="l"/>
                <a:tab pos="2387115" algn="l"/>
                <a:tab pos="2864209" algn="l"/>
                <a:tab pos="3339657" algn="l"/>
                <a:tab pos="3818397" algn="l"/>
                <a:tab pos="4293845" algn="l"/>
                <a:tab pos="4769294" algn="l"/>
                <a:tab pos="5249678" algn="l"/>
                <a:tab pos="5730063" algn="l"/>
                <a:tab pos="6205511" algn="l"/>
                <a:tab pos="6684250" algn="l"/>
                <a:tab pos="7162988" algn="l"/>
                <a:tab pos="7638438" algn="l"/>
                <a:tab pos="8115532" algn="l"/>
                <a:tab pos="8592626" algn="l"/>
                <a:tab pos="9068073" algn="l"/>
                <a:tab pos="9546813" algn="l"/>
              </a:tabLst>
              <a:defRPr sz="1200">
                <a:solidFill>
                  <a:srgbClr val="000000"/>
                </a:solidFill>
                <a:latin typeface="Times New Roman" pitchFamily="18" charset="0"/>
              </a:defRPr>
            </a:lvl2pPr>
            <a:lvl3pPr marL="1184509" indent="-236901" defTabSz="475450" eaLnBrk="0" hangingPunct="0">
              <a:spcBef>
                <a:spcPct val="30000"/>
              </a:spcBef>
              <a:buFont typeface="Times New Roman" pitchFamily="18" charset="0"/>
              <a:tabLst>
                <a:tab pos="0" algn="l"/>
                <a:tab pos="472159" algn="l"/>
                <a:tab pos="950897" algn="l"/>
                <a:tab pos="1431281" algn="l"/>
                <a:tab pos="1908375" algn="l"/>
                <a:tab pos="2387115" algn="l"/>
                <a:tab pos="2864209" algn="l"/>
                <a:tab pos="3339657" algn="l"/>
                <a:tab pos="3818397" algn="l"/>
                <a:tab pos="4293845" algn="l"/>
                <a:tab pos="4769294" algn="l"/>
                <a:tab pos="5249678" algn="l"/>
                <a:tab pos="5730063" algn="l"/>
                <a:tab pos="6205511" algn="l"/>
                <a:tab pos="6684250" algn="l"/>
                <a:tab pos="7162988" algn="l"/>
                <a:tab pos="7638438" algn="l"/>
                <a:tab pos="8115532" algn="l"/>
                <a:tab pos="8592626" algn="l"/>
                <a:tab pos="9068073" algn="l"/>
                <a:tab pos="9546813" algn="l"/>
              </a:tabLst>
              <a:defRPr sz="1200">
                <a:solidFill>
                  <a:srgbClr val="000000"/>
                </a:solidFill>
                <a:latin typeface="Times New Roman" pitchFamily="18" charset="0"/>
              </a:defRPr>
            </a:lvl3pPr>
            <a:lvl4pPr marL="1658313" indent="-236901" defTabSz="475450" eaLnBrk="0" hangingPunct="0">
              <a:spcBef>
                <a:spcPct val="30000"/>
              </a:spcBef>
              <a:buFont typeface="Times New Roman" pitchFamily="18" charset="0"/>
              <a:tabLst>
                <a:tab pos="0" algn="l"/>
                <a:tab pos="472159" algn="l"/>
                <a:tab pos="950897" algn="l"/>
                <a:tab pos="1431281" algn="l"/>
                <a:tab pos="1908375" algn="l"/>
                <a:tab pos="2387115" algn="l"/>
                <a:tab pos="2864209" algn="l"/>
                <a:tab pos="3339657" algn="l"/>
                <a:tab pos="3818397" algn="l"/>
                <a:tab pos="4293845" algn="l"/>
                <a:tab pos="4769294" algn="l"/>
                <a:tab pos="5249678" algn="l"/>
                <a:tab pos="5730063" algn="l"/>
                <a:tab pos="6205511" algn="l"/>
                <a:tab pos="6684250" algn="l"/>
                <a:tab pos="7162988" algn="l"/>
                <a:tab pos="7638438" algn="l"/>
                <a:tab pos="8115532" algn="l"/>
                <a:tab pos="8592626" algn="l"/>
                <a:tab pos="9068073" algn="l"/>
                <a:tab pos="9546813" algn="l"/>
              </a:tabLst>
              <a:defRPr sz="1200">
                <a:solidFill>
                  <a:srgbClr val="000000"/>
                </a:solidFill>
                <a:latin typeface="Times New Roman" pitchFamily="18" charset="0"/>
              </a:defRPr>
            </a:lvl4pPr>
            <a:lvl5pPr marL="2132116" indent="-236901" defTabSz="475450" eaLnBrk="0" hangingPunct="0">
              <a:spcBef>
                <a:spcPct val="30000"/>
              </a:spcBef>
              <a:buFont typeface="Times New Roman" pitchFamily="18" charset="0"/>
              <a:tabLst>
                <a:tab pos="0" algn="l"/>
                <a:tab pos="472159" algn="l"/>
                <a:tab pos="950897" algn="l"/>
                <a:tab pos="1431281" algn="l"/>
                <a:tab pos="1908375" algn="l"/>
                <a:tab pos="2387115" algn="l"/>
                <a:tab pos="2864209" algn="l"/>
                <a:tab pos="3339657" algn="l"/>
                <a:tab pos="3818397" algn="l"/>
                <a:tab pos="4293845" algn="l"/>
                <a:tab pos="4769294" algn="l"/>
                <a:tab pos="5249678" algn="l"/>
                <a:tab pos="5730063" algn="l"/>
                <a:tab pos="6205511" algn="l"/>
                <a:tab pos="6684250" algn="l"/>
                <a:tab pos="7162988" algn="l"/>
                <a:tab pos="7638438" algn="l"/>
                <a:tab pos="8115532" algn="l"/>
                <a:tab pos="8592626" algn="l"/>
                <a:tab pos="9068073" algn="l"/>
                <a:tab pos="9546813" algn="l"/>
              </a:tabLst>
              <a:defRPr sz="1200">
                <a:solidFill>
                  <a:srgbClr val="000000"/>
                </a:solidFill>
                <a:latin typeface="Times New Roman" pitchFamily="18" charset="0"/>
              </a:defRPr>
            </a:lvl5pPr>
            <a:lvl6pPr marL="2605920" indent="-236901" defTabSz="475450" eaLnBrk="0" fontAlgn="base" hangingPunct="0">
              <a:spcBef>
                <a:spcPct val="30000"/>
              </a:spcBef>
              <a:spcAft>
                <a:spcPct val="0"/>
              </a:spcAft>
              <a:buClr>
                <a:srgbClr val="000000"/>
              </a:buClr>
              <a:buSzPct val="100000"/>
              <a:buFont typeface="Times New Roman" pitchFamily="18" charset="0"/>
              <a:tabLst>
                <a:tab pos="0" algn="l"/>
                <a:tab pos="472159" algn="l"/>
                <a:tab pos="950897" algn="l"/>
                <a:tab pos="1431281" algn="l"/>
                <a:tab pos="1908375" algn="l"/>
                <a:tab pos="2387115" algn="l"/>
                <a:tab pos="2864209" algn="l"/>
                <a:tab pos="3339657" algn="l"/>
                <a:tab pos="3818397" algn="l"/>
                <a:tab pos="4293845" algn="l"/>
                <a:tab pos="4769294" algn="l"/>
                <a:tab pos="5249678" algn="l"/>
                <a:tab pos="5730063" algn="l"/>
                <a:tab pos="6205511" algn="l"/>
                <a:tab pos="6684250" algn="l"/>
                <a:tab pos="7162988" algn="l"/>
                <a:tab pos="7638438" algn="l"/>
                <a:tab pos="8115532" algn="l"/>
                <a:tab pos="8592626" algn="l"/>
                <a:tab pos="9068073" algn="l"/>
                <a:tab pos="9546813" algn="l"/>
              </a:tabLst>
              <a:defRPr sz="1200">
                <a:solidFill>
                  <a:srgbClr val="000000"/>
                </a:solidFill>
                <a:latin typeface="Times New Roman" pitchFamily="18" charset="0"/>
              </a:defRPr>
            </a:lvl6pPr>
            <a:lvl7pPr marL="3079724" indent="-236901" defTabSz="475450" eaLnBrk="0" fontAlgn="base" hangingPunct="0">
              <a:spcBef>
                <a:spcPct val="30000"/>
              </a:spcBef>
              <a:spcAft>
                <a:spcPct val="0"/>
              </a:spcAft>
              <a:buClr>
                <a:srgbClr val="000000"/>
              </a:buClr>
              <a:buSzPct val="100000"/>
              <a:buFont typeface="Times New Roman" pitchFamily="18" charset="0"/>
              <a:tabLst>
                <a:tab pos="0" algn="l"/>
                <a:tab pos="472159" algn="l"/>
                <a:tab pos="950897" algn="l"/>
                <a:tab pos="1431281" algn="l"/>
                <a:tab pos="1908375" algn="l"/>
                <a:tab pos="2387115" algn="l"/>
                <a:tab pos="2864209" algn="l"/>
                <a:tab pos="3339657" algn="l"/>
                <a:tab pos="3818397" algn="l"/>
                <a:tab pos="4293845" algn="l"/>
                <a:tab pos="4769294" algn="l"/>
                <a:tab pos="5249678" algn="l"/>
                <a:tab pos="5730063" algn="l"/>
                <a:tab pos="6205511" algn="l"/>
                <a:tab pos="6684250" algn="l"/>
                <a:tab pos="7162988" algn="l"/>
                <a:tab pos="7638438" algn="l"/>
                <a:tab pos="8115532" algn="l"/>
                <a:tab pos="8592626" algn="l"/>
                <a:tab pos="9068073" algn="l"/>
                <a:tab pos="9546813" algn="l"/>
              </a:tabLst>
              <a:defRPr sz="1200">
                <a:solidFill>
                  <a:srgbClr val="000000"/>
                </a:solidFill>
                <a:latin typeface="Times New Roman" pitchFamily="18" charset="0"/>
              </a:defRPr>
            </a:lvl7pPr>
            <a:lvl8pPr marL="3553526" indent="-236901" defTabSz="475450" eaLnBrk="0" fontAlgn="base" hangingPunct="0">
              <a:spcBef>
                <a:spcPct val="30000"/>
              </a:spcBef>
              <a:spcAft>
                <a:spcPct val="0"/>
              </a:spcAft>
              <a:buClr>
                <a:srgbClr val="000000"/>
              </a:buClr>
              <a:buSzPct val="100000"/>
              <a:buFont typeface="Times New Roman" pitchFamily="18" charset="0"/>
              <a:tabLst>
                <a:tab pos="0" algn="l"/>
                <a:tab pos="472159" algn="l"/>
                <a:tab pos="950897" algn="l"/>
                <a:tab pos="1431281" algn="l"/>
                <a:tab pos="1908375" algn="l"/>
                <a:tab pos="2387115" algn="l"/>
                <a:tab pos="2864209" algn="l"/>
                <a:tab pos="3339657" algn="l"/>
                <a:tab pos="3818397" algn="l"/>
                <a:tab pos="4293845" algn="l"/>
                <a:tab pos="4769294" algn="l"/>
                <a:tab pos="5249678" algn="l"/>
                <a:tab pos="5730063" algn="l"/>
                <a:tab pos="6205511" algn="l"/>
                <a:tab pos="6684250" algn="l"/>
                <a:tab pos="7162988" algn="l"/>
                <a:tab pos="7638438" algn="l"/>
                <a:tab pos="8115532" algn="l"/>
                <a:tab pos="8592626" algn="l"/>
                <a:tab pos="9068073" algn="l"/>
                <a:tab pos="9546813" algn="l"/>
              </a:tabLst>
              <a:defRPr sz="1200">
                <a:solidFill>
                  <a:srgbClr val="000000"/>
                </a:solidFill>
                <a:latin typeface="Times New Roman" pitchFamily="18" charset="0"/>
              </a:defRPr>
            </a:lvl8pPr>
            <a:lvl9pPr marL="4027330" indent="-236901" defTabSz="475450" eaLnBrk="0" fontAlgn="base" hangingPunct="0">
              <a:spcBef>
                <a:spcPct val="30000"/>
              </a:spcBef>
              <a:spcAft>
                <a:spcPct val="0"/>
              </a:spcAft>
              <a:buClr>
                <a:srgbClr val="000000"/>
              </a:buClr>
              <a:buSzPct val="100000"/>
              <a:buFont typeface="Times New Roman" pitchFamily="18" charset="0"/>
              <a:tabLst>
                <a:tab pos="0" algn="l"/>
                <a:tab pos="472159" algn="l"/>
                <a:tab pos="950897" algn="l"/>
                <a:tab pos="1431281" algn="l"/>
                <a:tab pos="1908375" algn="l"/>
                <a:tab pos="2387115" algn="l"/>
                <a:tab pos="2864209" algn="l"/>
                <a:tab pos="3339657" algn="l"/>
                <a:tab pos="3818397" algn="l"/>
                <a:tab pos="4293845" algn="l"/>
                <a:tab pos="4769294" algn="l"/>
                <a:tab pos="5249678" algn="l"/>
                <a:tab pos="5730063" algn="l"/>
                <a:tab pos="6205511" algn="l"/>
                <a:tab pos="6684250" algn="l"/>
                <a:tab pos="7162988" algn="l"/>
                <a:tab pos="7638438" algn="l"/>
                <a:tab pos="8115532" algn="l"/>
                <a:tab pos="8592626" algn="l"/>
                <a:tab pos="9068073" algn="l"/>
                <a:tab pos="9546813" algn="l"/>
              </a:tabLst>
              <a:defRPr sz="1200">
                <a:solidFill>
                  <a:srgbClr val="000000"/>
                </a:solidFill>
                <a:latin typeface="Times New Roman" pitchFamily="18" charset="0"/>
              </a:defRPr>
            </a:lvl9pPr>
          </a:lstStyle>
          <a:p>
            <a:pPr eaLnBrk="1" hangingPunct="1">
              <a:spcAft>
                <a:spcPct val="0"/>
              </a:spcAft>
            </a:pPr>
            <a:r>
              <a:rPr lang="en-GB" altLang="de-DE" sz="900"/>
              <a:t>Thomas Hoffmann-Walbeck</a:t>
            </a:r>
          </a:p>
        </p:txBody>
      </p:sp>
      <p:sp>
        <p:nvSpPr>
          <p:cNvPr id="18439" name="Foliennummernplatzhalter 6"/>
          <p:cNvSpPr>
            <a:spLocks noGrp="1"/>
          </p:cNvSpPr>
          <p:nvPr>
            <p:ph type="sldNum" sz="quarter"/>
          </p:nvPr>
        </p:nvSpPr>
        <p:spPr>
          <a:noFill/>
        </p:spPr>
        <p:txBody>
          <a:bodyPr/>
          <a:lstStyle>
            <a:lvl1pPr defTabSz="475450" eaLnBrk="0" hangingPunct="0">
              <a:spcAft>
                <a:spcPct val="30000"/>
              </a:spcAft>
              <a:buFont typeface="Times New Roman" pitchFamily="18" charset="0"/>
              <a:tabLst>
                <a:tab pos="0" algn="l"/>
                <a:tab pos="472159" algn="l"/>
                <a:tab pos="950897" algn="l"/>
                <a:tab pos="1431281" algn="l"/>
                <a:tab pos="1908375" algn="l"/>
                <a:tab pos="2387115" algn="l"/>
                <a:tab pos="2864209" algn="l"/>
                <a:tab pos="3339657" algn="l"/>
                <a:tab pos="3818397" algn="l"/>
                <a:tab pos="4293845" algn="l"/>
                <a:tab pos="4769294" algn="l"/>
                <a:tab pos="5249678" algn="l"/>
                <a:tab pos="5730063" algn="l"/>
                <a:tab pos="6205511" algn="l"/>
                <a:tab pos="6684250" algn="l"/>
                <a:tab pos="7162988" algn="l"/>
                <a:tab pos="7638438" algn="l"/>
                <a:tab pos="8115532" algn="l"/>
                <a:tab pos="8592626" algn="l"/>
                <a:tab pos="9068073" algn="l"/>
                <a:tab pos="9546813" algn="l"/>
              </a:tabLst>
              <a:defRPr sz="1700">
                <a:solidFill>
                  <a:srgbClr val="000000"/>
                </a:solidFill>
                <a:latin typeface="Arial" charset="0"/>
              </a:defRPr>
            </a:lvl1pPr>
            <a:lvl2pPr marL="769930" indent="-296127" defTabSz="475450" eaLnBrk="0" hangingPunct="0">
              <a:spcBef>
                <a:spcPct val="30000"/>
              </a:spcBef>
              <a:buFont typeface="Times New Roman" pitchFamily="18" charset="0"/>
              <a:tabLst>
                <a:tab pos="0" algn="l"/>
                <a:tab pos="472159" algn="l"/>
                <a:tab pos="950897" algn="l"/>
                <a:tab pos="1431281" algn="l"/>
                <a:tab pos="1908375" algn="l"/>
                <a:tab pos="2387115" algn="l"/>
                <a:tab pos="2864209" algn="l"/>
                <a:tab pos="3339657" algn="l"/>
                <a:tab pos="3818397" algn="l"/>
                <a:tab pos="4293845" algn="l"/>
                <a:tab pos="4769294" algn="l"/>
                <a:tab pos="5249678" algn="l"/>
                <a:tab pos="5730063" algn="l"/>
                <a:tab pos="6205511" algn="l"/>
                <a:tab pos="6684250" algn="l"/>
                <a:tab pos="7162988" algn="l"/>
                <a:tab pos="7638438" algn="l"/>
                <a:tab pos="8115532" algn="l"/>
                <a:tab pos="8592626" algn="l"/>
                <a:tab pos="9068073" algn="l"/>
                <a:tab pos="9546813" algn="l"/>
              </a:tabLst>
              <a:defRPr sz="1200">
                <a:solidFill>
                  <a:srgbClr val="000000"/>
                </a:solidFill>
                <a:latin typeface="Times New Roman" pitchFamily="18" charset="0"/>
              </a:defRPr>
            </a:lvl2pPr>
            <a:lvl3pPr marL="1184509" indent="-236901" defTabSz="475450" eaLnBrk="0" hangingPunct="0">
              <a:spcBef>
                <a:spcPct val="30000"/>
              </a:spcBef>
              <a:buFont typeface="Times New Roman" pitchFamily="18" charset="0"/>
              <a:tabLst>
                <a:tab pos="0" algn="l"/>
                <a:tab pos="472159" algn="l"/>
                <a:tab pos="950897" algn="l"/>
                <a:tab pos="1431281" algn="l"/>
                <a:tab pos="1908375" algn="l"/>
                <a:tab pos="2387115" algn="l"/>
                <a:tab pos="2864209" algn="l"/>
                <a:tab pos="3339657" algn="l"/>
                <a:tab pos="3818397" algn="l"/>
                <a:tab pos="4293845" algn="l"/>
                <a:tab pos="4769294" algn="l"/>
                <a:tab pos="5249678" algn="l"/>
                <a:tab pos="5730063" algn="l"/>
                <a:tab pos="6205511" algn="l"/>
                <a:tab pos="6684250" algn="l"/>
                <a:tab pos="7162988" algn="l"/>
                <a:tab pos="7638438" algn="l"/>
                <a:tab pos="8115532" algn="l"/>
                <a:tab pos="8592626" algn="l"/>
                <a:tab pos="9068073" algn="l"/>
                <a:tab pos="9546813" algn="l"/>
              </a:tabLst>
              <a:defRPr sz="1200">
                <a:solidFill>
                  <a:srgbClr val="000000"/>
                </a:solidFill>
                <a:latin typeface="Times New Roman" pitchFamily="18" charset="0"/>
              </a:defRPr>
            </a:lvl3pPr>
            <a:lvl4pPr marL="1658313" indent="-236901" defTabSz="475450" eaLnBrk="0" hangingPunct="0">
              <a:spcBef>
                <a:spcPct val="30000"/>
              </a:spcBef>
              <a:buFont typeface="Times New Roman" pitchFamily="18" charset="0"/>
              <a:tabLst>
                <a:tab pos="0" algn="l"/>
                <a:tab pos="472159" algn="l"/>
                <a:tab pos="950897" algn="l"/>
                <a:tab pos="1431281" algn="l"/>
                <a:tab pos="1908375" algn="l"/>
                <a:tab pos="2387115" algn="l"/>
                <a:tab pos="2864209" algn="l"/>
                <a:tab pos="3339657" algn="l"/>
                <a:tab pos="3818397" algn="l"/>
                <a:tab pos="4293845" algn="l"/>
                <a:tab pos="4769294" algn="l"/>
                <a:tab pos="5249678" algn="l"/>
                <a:tab pos="5730063" algn="l"/>
                <a:tab pos="6205511" algn="l"/>
                <a:tab pos="6684250" algn="l"/>
                <a:tab pos="7162988" algn="l"/>
                <a:tab pos="7638438" algn="l"/>
                <a:tab pos="8115532" algn="l"/>
                <a:tab pos="8592626" algn="l"/>
                <a:tab pos="9068073" algn="l"/>
                <a:tab pos="9546813" algn="l"/>
              </a:tabLst>
              <a:defRPr sz="1200">
                <a:solidFill>
                  <a:srgbClr val="000000"/>
                </a:solidFill>
                <a:latin typeface="Times New Roman" pitchFamily="18" charset="0"/>
              </a:defRPr>
            </a:lvl4pPr>
            <a:lvl5pPr marL="2132116" indent="-236901" defTabSz="475450" eaLnBrk="0" hangingPunct="0">
              <a:spcBef>
                <a:spcPct val="30000"/>
              </a:spcBef>
              <a:buFont typeface="Times New Roman" pitchFamily="18" charset="0"/>
              <a:tabLst>
                <a:tab pos="0" algn="l"/>
                <a:tab pos="472159" algn="l"/>
                <a:tab pos="950897" algn="l"/>
                <a:tab pos="1431281" algn="l"/>
                <a:tab pos="1908375" algn="l"/>
                <a:tab pos="2387115" algn="l"/>
                <a:tab pos="2864209" algn="l"/>
                <a:tab pos="3339657" algn="l"/>
                <a:tab pos="3818397" algn="l"/>
                <a:tab pos="4293845" algn="l"/>
                <a:tab pos="4769294" algn="l"/>
                <a:tab pos="5249678" algn="l"/>
                <a:tab pos="5730063" algn="l"/>
                <a:tab pos="6205511" algn="l"/>
                <a:tab pos="6684250" algn="l"/>
                <a:tab pos="7162988" algn="l"/>
                <a:tab pos="7638438" algn="l"/>
                <a:tab pos="8115532" algn="l"/>
                <a:tab pos="8592626" algn="l"/>
                <a:tab pos="9068073" algn="l"/>
                <a:tab pos="9546813" algn="l"/>
              </a:tabLst>
              <a:defRPr sz="1200">
                <a:solidFill>
                  <a:srgbClr val="000000"/>
                </a:solidFill>
                <a:latin typeface="Times New Roman" pitchFamily="18" charset="0"/>
              </a:defRPr>
            </a:lvl5pPr>
            <a:lvl6pPr marL="2605920" indent="-236901" defTabSz="475450" eaLnBrk="0" fontAlgn="base" hangingPunct="0">
              <a:spcBef>
                <a:spcPct val="30000"/>
              </a:spcBef>
              <a:spcAft>
                <a:spcPct val="0"/>
              </a:spcAft>
              <a:buClr>
                <a:srgbClr val="000000"/>
              </a:buClr>
              <a:buSzPct val="100000"/>
              <a:buFont typeface="Times New Roman" pitchFamily="18" charset="0"/>
              <a:tabLst>
                <a:tab pos="0" algn="l"/>
                <a:tab pos="472159" algn="l"/>
                <a:tab pos="950897" algn="l"/>
                <a:tab pos="1431281" algn="l"/>
                <a:tab pos="1908375" algn="l"/>
                <a:tab pos="2387115" algn="l"/>
                <a:tab pos="2864209" algn="l"/>
                <a:tab pos="3339657" algn="l"/>
                <a:tab pos="3818397" algn="l"/>
                <a:tab pos="4293845" algn="l"/>
                <a:tab pos="4769294" algn="l"/>
                <a:tab pos="5249678" algn="l"/>
                <a:tab pos="5730063" algn="l"/>
                <a:tab pos="6205511" algn="l"/>
                <a:tab pos="6684250" algn="l"/>
                <a:tab pos="7162988" algn="l"/>
                <a:tab pos="7638438" algn="l"/>
                <a:tab pos="8115532" algn="l"/>
                <a:tab pos="8592626" algn="l"/>
                <a:tab pos="9068073" algn="l"/>
                <a:tab pos="9546813" algn="l"/>
              </a:tabLst>
              <a:defRPr sz="1200">
                <a:solidFill>
                  <a:srgbClr val="000000"/>
                </a:solidFill>
                <a:latin typeface="Times New Roman" pitchFamily="18" charset="0"/>
              </a:defRPr>
            </a:lvl6pPr>
            <a:lvl7pPr marL="3079724" indent="-236901" defTabSz="475450" eaLnBrk="0" fontAlgn="base" hangingPunct="0">
              <a:spcBef>
                <a:spcPct val="30000"/>
              </a:spcBef>
              <a:spcAft>
                <a:spcPct val="0"/>
              </a:spcAft>
              <a:buClr>
                <a:srgbClr val="000000"/>
              </a:buClr>
              <a:buSzPct val="100000"/>
              <a:buFont typeface="Times New Roman" pitchFamily="18" charset="0"/>
              <a:tabLst>
                <a:tab pos="0" algn="l"/>
                <a:tab pos="472159" algn="l"/>
                <a:tab pos="950897" algn="l"/>
                <a:tab pos="1431281" algn="l"/>
                <a:tab pos="1908375" algn="l"/>
                <a:tab pos="2387115" algn="l"/>
                <a:tab pos="2864209" algn="l"/>
                <a:tab pos="3339657" algn="l"/>
                <a:tab pos="3818397" algn="l"/>
                <a:tab pos="4293845" algn="l"/>
                <a:tab pos="4769294" algn="l"/>
                <a:tab pos="5249678" algn="l"/>
                <a:tab pos="5730063" algn="l"/>
                <a:tab pos="6205511" algn="l"/>
                <a:tab pos="6684250" algn="l"/>
                <a:tab pos="7162988" algn="l"/>
                <a:tab pos="7638438" algn="l"/>
                <a:tab pos="8115532" algn="l"/>
                <a:tab pos="8592626" algn="l"/>
                <a:tab pos="9068073" algn="l"/>
                <a:tab pos="9546813" algn="l"/>
              </a:tabLst>
              <a:defRPr sz="1200">
                <a:solidFill>
                  <a:srgbClr val="000000"/>
                </a:solidFill>
                <a:latin typeface="Times New Roman" pitchFamily="18" charset="0"/>
              </a:defRPr>
            </a:lvl7pPr>
            <a:lvl8pPr marL="3553526" indent="-236901" defTabSz="475450" eaLnBrk="0" fontAlgn="base" hangingPunct="0">
              <a:spcBef>
                <a:spcPct val="30000"/>
              </a:spcBef>
              <a:spcAft>
                <a:spcPct val="0"/>
              </a:spcAft>
              <a:buClr>
                <a:srgbClr val="000000"/>
              </a:buClr>
              <a:buSzPct val="100000"/>
              <a:buFont typeface="Times New Roman" pitchFamily="18" charset="0"/>
              <a:tabLst>
                <a:tab pos="0" algn="l"/>
                <a:tab pos="472159" algn="l"/>
                <a:tab pos="950897" algn="l"/>
                <a:tab pos="1431281" algn="l"/>
                <a:tab pos="1908375" algn="l"/>
                <a:tab pos="2387115" algn="l"/>
                <a:tab pos="2864209" algn="l"/>
                <a:tab pos="3339657" algn="l"/>
                <a:tab pos="3818397" algn="l"/>
                <a:tab pos="4293845" algn="l"/>
                <a:tab pos="4769294" algn="l"/>
                <a:tab pos="5249678" algn="l"/>
                <a:tab pos="5730063" algn="l"/>
                <a:tab pos="6205511" algn="l"/>
                <a:tab pos="6684250" algn="l"/>
                <a:tab pos="7162988" algn="l"/>
                <a:tab pos="7638438" algn="l"/>
                <a:tab pos="8115532" algn="l"/>
                <a:tab pos="8592626" algn="l"/>
                <a:tab pos="9068073" algn="l"/>
                <a:tab pos="9546813" algn="l"/>
              </a:tabLst>
              <a:defRPr sz="1200">
                <a:solidFill>
                  <a:srgbClr val="000000"/>
                </a:solidFill>
                <a:latin typeface="Times New Roman" pitchFamily="18" charset="0"/>
              </a:defRPr>
            </a:lvl8pPr>
            <a:lvl9pPr marL="4027330" indent="-236901" defTabSz="475450" eaLnBrk="0" fontAlgn="base" hangingPunct="0">
              <a:spcBef>
                <a:spcPct val="30000"/>
              </a:spcBef>
              <a:spcAft>
                <a:spcPct val="0"/>
              </a:spcAft>
              <a:buClr>
                <a:srgbClr val="000000"/>
              </a:buClr>
              <a:buSzPct val="100000"/>
              <a:buFont typeface="Times New Roman" pitchFamily="18" charset="0"/>
              <a:tabLst>
                <a:tab pos="0" algn="l"/>
                <a:tab pos="472159" algn="l"/>
                <a:tab pos="950897" algn="l"/>
                <a:tab pos="1431281" algn="l"/>
                <a:tab pos="1908375" algn="l"/>
                <a:tab pos="2387115" algn="l"/>
                <a:tab pos="2864209" algn="l"/>
                <a:tab pos="3339657" algn="l"/>
                <a:tab pos="3818397" algn="l"/>
                <a:tab pos="4293845" algn="l"/>
                <a:tab pos="4769294" algn="l"/>
                <a:tab pos="5249678" algn="l"/>
                <a:tab pos="5730063" algn="l"/>
                <a:tab pos="6205511" algn="l"/>
                <a:tab pos="6684250" algn="l"/>
                <a:tab pos="7162988" algn="l"/>
                <a:tab pos="7638438" algn="l"/>
                <a:tab pos="8115532" algn="l"/>
                <a:tab pos="8592626" algn="l"/>
                <a:tab pos="9068073" algn="l"/>
                <a:tab pos="9546813" algn="l"/>
              </a:tabLst>
              <a:defRPr sz="1200">
                <a:solidFill>
                  <a:srgbClr val="000000"/>
                </a:solidFill>
                <a:latin typeface="Times New Roman" pitchFamily="18" charset="0"/>
              </a:defRPr>
            </a:lvl9pPr>
          </a:lstStyle>
          <a:p>
            <a:pPr eaLnBrk="1" hangingPunct="1">
              <a:spcAft>
                <a:spcPct val="0"/>
              </a:spcAft>
            </a:pPr>
            <a:fld id="{8BF490B1-A396-4811-A114-782CFC239804}" type="slidenum">
              <a:rPr lang="en-GB" altLang="de-DE" sz="900"/>
              <a:pPr eaLnBrk="1" hangingPunct="1">
                <a:spcAft>
                  <a:spcPct val="0"/>
                </a:spcAft>
              </a:pPr>
              <a:t>10</a:t>
            </a:fld>
            <a:endParaRPr lang="en-GB" altLang="de-DE" sz="900"/>
          </a:p>
        </p:txBody>
      </p:sp>
    </p:spTree>
    <p:extLst>
      <p:ext uri="{BB962C8B-B14F-4D97-AF65-F5344CB8AC3E}">
        <p14:creationId xmlns:p14="http://schemas.microsoft.com/office/powerpoint/2010/main" val="509667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CA" dirty="0"/>
              <a:t>Definition once again</a:t>
            </a:r>
          </a:p>
          <a:p>
            <a:r>
              <a:rPr lang="en-CA" dirty="0"/>
              <a:t>Embedded or outside content data Examples?</a:t>
            </a:r>
          </a:p>
          <a:p>
            <a:endParaRPr lang="en-CA" dirty="0"/>
          </a:p>
          <a:p>
            <a:endParaRPr lang="en-CA" dirty="0"/>
          </a:p>
        </p:txBody>
      </p:sp>
      <p:sp>
        <p:nvSpPr>
          <p:cNvPr id="4" name="Kopfzeilenplatzhalter 3"/>
          <p:cNvSpPr>
            <a:spLocks noGrp="1"/>
          </p:cNvSpPr>
          <p:nvPr>
            <p:ph type="hdr" idx="10"/>
          </p:nvPr>
        </p:nvSpPr>
        <p:spPr/>
        <p:txBody>
          <a:bodyPr/>
          <a:lstStyle/>
          <a:p>
            <a:pPr>
              <a:defRPr/>
            </a:pPr>
            <a:r>
              <a:rPr lang="en-GB" altLang="de-DE"/>
              <a:t>Workflow Automation</a:t>
            </a:r>
          </a:p>
        </p:txBody>
      </p:sp>
      <p:sp>
        <p:nvSpPr>
          <p:cNvPr id="5" name="Datumsplatzhalter 4"/>
          <p:cNvSpPr>
            <a:spLocks noGrp="1"/>
          </p:cNvSpPr>
          <p:nvPr>
            <p:ph type="dt" idx="11"/>
          </p:nvPr>
        </p:nvSpPr>
        <p:spPr/>
        <p:txBody>
          <a:bodyPr/>
          <a:lstStyle/>
          <a:p>
            <a:pPr>
              <a:defRPr/>
            </a:pPr>
            <a:fld id="{9A86326A-B62E-4341-97AD-2F0B99111BF8}" type="datetime1">
              <a:rPr lang="de-DE" altLang="de-DE" smtClean="0"/>
              <a:pPr>
                <a:defRPr/>
              </a:pPr>
              <a:t>11.05.23</a:t>
            </a:fld>
            <a:endParaRPr lang="de-DE" altLang="de-DE"/>
          </a:p>
        </p:txBody>
      </p:sp>
      <p:sp>
        <p:nvSpPr>
          <p:cNvPr id="6" name="Fußzeilenplatzhalter 5"/>
          <p:cNvSpPr>
            <a:spLocks noGrp="1"/>
          </p:cNvSpPr>
          <p:nvPr>
            <p:ph type="ftr" idx="12"/>
          </p:nvPr>
        </p:nvSpPr>
        <p:spPr/>
        <p:txBody>
          <a:bodyPr/>
          <a:lstStyle/>
          <a:p>
            <a:pPr>
              <a:defRPr/>
            </a:pPr>
            <a:r>
              <a:rPr lang="en-GB" altLang="de-DE"/>
              <a:t>Thomas Hoffmann-Walbeck</a:t>
            </a:r>
          </a:p>
        </p:txBody>
      </p:sp>
      <p:sp>
        <p:nvSpPr>
          <p:cNvPr id="7" name="Foliennummernplatzhalter 6"/>
          <p:cNvSpPr>
            <a:spLocks noGrp="1"/>
          </p:cNvSpPr>
          <p:nvPr>
            <p:ph type="sldNum" idx="13"/>
          </p:nvPr>
        </p:nvSpPr>
        <p:spPr/>
        <p:txBody>
          <a:bodyPr/>
          <a:lstStyle/>
          <a:p>
            <a:pPr>
              <a:defRPr/>
            </a:pPr>
            <a:fld id="{F6CA36BB-1199-451C-853A-7A0D7191AC5B}" type="slidenum">
              <a:rPr lang="en-GB" altLang="de-DE" smtClean="0"/>
              <a:pPr>
                <a:defRPr/>
              </a:pPr>
              <a:t>11</a:t>
            </a:fld>
            <a:endParaRPr lang="en-GB" altLang="de-DE"/>
          </a:p>
        </p:txBody>
      </p:sp>
    </p:spTree>
    <p:extLst>
      <p:ext uri="{BB962C8B-B14F-4D97-AF65-F5344CB8AC3E}">
        <p14:creationId xmlns:p14="http://schemas.microsoft.com/office/powerpoint/2010/main" val="1194213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CA" noProof="0" dirty="0"/>
              <a:t>Example of external metadata: JDF</a:t>
            </a:r>
          </a:p>
          <a:p>
            <a:r>
              <a:rPr lang="en-CA" noProof="0" dirty="0"/>
              <a:t>Example of embedded metadata in PDF</a:t>
            </a:r>
          </a:p>
        </p:txBody>
      </p:sp>
      <p:sp>
        <p:nvSpPr>
          <p:cNvPr id="4" name="Kopfzeilenplatzhalter 3"/>
          <p:cNvSpPr>
            <a:spLocks noGrp="1"/>
          </p:cNvSpPr>
          <p:nvPr>
            <p:ph type="hdr" idx="10"/>
          </p:nvPr>
        </p:nvSpPr>
        <p:spPr/>
        <p:txBody>
          <a:bodyPr lIns="88182" tIns="44091" rIns="88182" bIns="44091"/>
          <a:lstStyle/>
          <a:p>
            <a:pPr>
              <a:defRPr/>
            </a:pPr>
            <a:r>
              <a:rPr lang="en-GB" altLang="de-DE"/>
              <a:t>04_Metadaten</a:t>
            </a:r>
          </a:p>
        </p:txBody>
      </p:sp>
      <p:sp>
        <p:nvSpPr>
          <p:cNvPr id="5" name="Datumsplatzhalter 4"/>
          <p:cNvSpPr>
            <a:spLocks noGrp="1"/>
          </p:cNvSpPr>
          <p:nvPr>
            <p:ph type="dt" idx="11"/>
          </p:nvPr>
        </p:nvSpPr>
        <p:spPr/>
        <p:txBody>
          <a:bodyPr lIns="88182" tIns="44091" rIns="88182" bIns="44091"/>
          <a:lstStyle/>
          <a:p>
            <a:pPr>
              <a:defRPr/>
            </a:pPr>
            <a:fld id="{19976493-3971-436E-A51E-F326EEFD9755}" type="datetime1">
              <a:rPr lang="de-DE" altLang="de-DE" smtClean="0"/>
              <a:pPr>
                <a:defRPr/>
              </a:pPr>
              <a:t>11.05.23</a:t>
            </a:fld>
            <a:r>
              <a:rPr lang="de-DE" altLang="de-DE"/>
              <a:t>10.11.2008</a:t>
            </a:r>
          </a:p>
        </p:txBody>
      </p:sp>
      <p:sp>
        <p:nvSpPr>
          <p:cNvPr id="6" name="Fußzeilenplatzhalter 5"/>
          <p:cNvSpPr>
            <a:spLocks noGrp="1"/>
          </p:cNvSpPr>
          <p:nvPr>
            <p:ph type="ftr" idx="12"/>
          </p:nvPr>
        </p:nvSpPr>
        <p:spPr/>
        <p:txBody>
          <a:bodyPr lIns="88182" tIns="44091" rIns="88182" bIns="44091"/>
          <a:lstStyle/>
          <a:p>
            <a:pPr>
              <a:defRPr/>
            </a:pPr>
            <a:r>
              <a:rPr lang="en-GB" altLang="de-DE"/>
              <a:t>Thomas Hoffmann-Walbeck</a:t>
            </a:r>
          </a:p>
        </p:txBody>
      </p:sp>
      <p:sp>
        <p:nvSpPr>
          <p:cNvPr id="7" name="Foliennummernplatzhalter 6"/>
          <p:cNvSpPr>
            <a:spLocks noGrp="1"/>
          </p:cNvSpPr>
          <p:nvPr>
            <p:ph type="sldNum" idx="13"/>
          </p:nvPr>
        </p:nvSpPr>
        <p:spPr/>
        <p:txBody>
          <a:bodyPr lIns="88182" tIns="44091" rIns="88182" bIns="44091"/>
          <a:lstStyle/>
          <a:p>
            <a:pPr>
              <a:defRPr/>
            </a:pPr>
            <a:fld id="{F6CA36BB-1199-451C-853A-7A0D7191AC5B}" type="slidenum">
              <a:rPr lang="en-GB" altLang="de-DE" smtClean="0"/>
              <a:pPr>
                <a:defRPr/>
              </a:pPr>
              <a:t>12</a:t>
            </a:fld>
            <a:endParaRPr lang="en-GB" altLang="de-DE"/>
          </a:p>
        </p:txBody>
      </p:sp>
    </p:spTree>
    <p:extLst>
      <p:ext uri="{BB962C8B-B14F-4D97-AF65-F5344CB8AC3E}">
        <p14:creationId xmlns:p14="http://schemas.microsoft.com/office/powerpoint/2010/main" val="3461229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1226941" y="682764"/>
            <a:ext cx="5094350" cy="3364837"/>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8209" tIns="44105" rIns="88209" bIns="44105"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3795" name="Rectangle 3"/>
          <p:cNvSpPr>
            <a:spLocks noGrp="1" noChangeArrowheads="1"/>
          </p:cNvSpPr>
          <p:nvPr>
            <p:ph type="body"/>
          </p:nvPr>
        </p:nvSpPr>
        <p:spPr>
          <a:xfrm>
            <a:off x="915364" y="4279510"/>
            <a:ext cx="5703418" cy="379264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333" tIns="50667" rIns="101333" bIns="50667" anchor="ctr"/>
          <a:lstStyle/>
          <a:p>
            <a:pPr>
              <a:tabLst>
                <a:tab pos="877766" algn="l"/>
                <a:tab pos="1760293" algn="l"/>
                <a:tab pos="2642820" algn="l"/>
                <a:tab pos="3523759" algn="l"/>
                <a:tab pos="4406287" algn="l"/>
                <a:tab pos="5288813" algn="l"/>
                <a:tab pos="6171341" algn="l"/>
                <a:tab pos="7052282" algn="l"/>
                <a:tab pos="7934808" algn="l"/>
                <a:tab pos="8817336" algn="l"/>
                <a:tab pos="9699862" algn="l"/>
              </a:tabLst>
            </a:pPr>
            <a:r>
              <a:rPr lang="de-DE" altLang="de-DE" dirty="0"/>
              <a:t>Same </a:t>
            </a:r>
            <a:r>
              <a:rPr lang="de-DE" altLang="de-DE" dirty="0" err="1"/>
              <a:t>chart</a:t>
            </a:r>
            <a:r>
              <a:rPr lang="de-DE" altLang="de-DE" dirty="0"/>
              <a:t> </a:t>
            </a:r>
            <a:r>
              <a:rPr lang="de-DE" altLang="de-DE" dirty="0" err="1"/>
              <a:t>as</a:t>
            </a:r>
            <a:r>
              <a:rPr lang="de-DE" altLang="de-DE" dirty="0"/>
              <a:t> </a:t>
            </a:r>
            <a:r>
              <a:rPr lang="de-DE" altLang="de-DE" dirty="0" err="1"/>
              <a:t>before</a:t>
            </a:r>
            <a:endParaRPr lang="de-DE" altLang="de-DE" dirty="0"/>
          </a:p>
          <a:p>
            <a:pPr>
              <a:tabLst>
                <a:tab pos="877766" algn="l"/>
                <a:tab pos="1760293" algn="l"/>
                <a:tab pos="2642820" algn="l"/>
                <a:tab pos="3523759" algn="l"/>
                <a:tab pos="4406287" algn="l"/>
                <a:tab pos="5288813" algn="l"/>
                <a:tab pos="6171341" algn="l"/>
                <a:tab pos="7052282" algn="l"/>
                <a:tab pos="7934808" algn="l"/>
                <a:tab pos="8817336" algn="l"/>
                <a:tab pos="9699862" algn="l"/>
              </a:tabLst>
            </a:pPr>
            <a:r>
              <a:rPr lang="de-DE" altLang="de-DE" dirty="0" err="1"/>
              <a:t>Now</a:t>
            </a:r>
            <a:r>
              <a:rPr lang="de-DE" altLang="de-DE" dirty="0"/>
              <a:t>: Data </a:t>
            </a:r>
            <a:r>
              <a:rPr lang="de-DE" altLang="de-DE" dirty="0" err="1"/>
              <a:t>formats</a:t>
            </a:r>
            <a:endParaRPr lang="de-DE" altLang="de-DE" dirty="0"/>
          </a:p>
          <a:p>
            <a:pPr marL="285750" marR="0" lvl="0" indent="-285750" algn="l" defTabSz="449263" rtl="0" eaLnBrk="0" fontAlgn="base" latinLnBrk="0" hangingPunct="0">
              <a:lnSpc>
                <a:spcPct val="100000"/>
              </a:lnSpc>
              <a:spcBef>
                <a:spcPct val="0"/>
              </a:spcBef>
              <a:spcAft>
                <a:spcPct val="30000"/>
              </a:spcAft>
              <a:buClr>
                <a:srgbClr val="000000"/>
              </a:buClr>
              <a:buSzPct val="100000"/>
              <a:buFont typeface="Arial" panose="020B0604020202020204" pitchFamily="34" charset="0"/>
              <a:buChar char="•"/>
              <a:tabLst>
                <a:tab pos="877766" algn="l"/>
                <a:tab pos="1760293" algn="l"/>
                <a:tab pos="2642820" algn="l"/>
                <a:tab pos="3523759" algn="l"/>
                <a:tab pos="4406287" algn="l"/>
                <a:tab pos="5288813" algn="l"/>
                <a:tab pos="6171341" algn="l"/>
                <a:tab pos="7052282" algn="l"/>
                <a:tab pos="7934808" algn="l"/>
                <a:tab pos="8817336" algn="l"/>
                <a:tab pos="9699862" algn="l"/>
              </a:tabLst>
              <a:defRPr/>
            </a:pPr>
            <a:r>
              <a:rPr lang="de-DE" altLang="de-DE" dirty="0"/>
              <a:t>Many different </a:t>
            </a:r>
            <a:r>
              <a:rPr lang="de-DE" altLang="de-DE" dirty="0" err="1"/>
              <a:t>formats</a:t>
            </a:r>
            <a:r>
              <a:rPr lang="de-DE" altLang="de-DE" dirty="0"/>
              <a:t>. </a:t>
            </a:r>
            <a:r>
              <a:rPr lang="de-DE" altLang="de-DE" dirty="0" err="1"/>
              <a:t>Reasons</a:t>
            </a:r>
            <a:r>
              <a:rPr lang="de-DE" altLang="de-DE" dirty="0"/>
              <a:t>: Evolution and </a:t>
            </a:r>
            <a:r>
              <a:rPr lang="de-DE" altLang="de-DE" dirty="0" err="1"/>
              <a:t>eco</a:t>
            </a:r>
            <a:r>
              <a:rPr lang="de-DE" altLang="de-DE" dirty="0"/>
              <a:t> </a:t>
            </a:r>
            <a:r>
              <a:rPr lang="de-DE" altLang="de-DE" dirty="0" err="1"/>
              <a:t>systems</a:t>
            </a:r>
            <a:endParaRPr lang="de-DE" altLang="de-DE" dirty="0"/>
          </a:p>
          <a:p>
            <a:pPr>
              <a:tabLst>
                <a:tab pos="877766" algn="l"/>
                <a:tab pos="1760293" algn="l"/>
                <a:tab pos="2642820" algn="l"/>
                <a:tab pos="3523759" algn="l"/>
                <a:tab pos="4406287" algn="l"/>
                <a:tab pos="5288813" algn="l"/>
                <a:tab pos="6171341" algn="l"/>
                <a:tab pos="7052282" algn="l"/>
                <a:tab pos="7934808" algn="l"/>
                <a:tab pos="8817336" algn="l"/>
                <a:tab pos="9699862" algn="l"/>
              </a:tabLst>
            </a:pPr>
            <a:r>
              <a:rPr lang="de-DE" altLang="de-DE" b="0" dirty="0"/>
              <a:t>PrintTalk </a:t>
            </a:r>
            <a:r>
              <a:rPr lang="de-DE" altLang="de-DE" b="0" dirty="0" err="1"/>
              <a:t>includes</a:t>
            </a:r>
            <a:r>
              <a:rPr lang="de-DE" altLang="de-DE" b="0" dirty="0"/>
              <a:t> JDF/XJDF</a:t>
            </a:r>
          </a:p>
        </p:txBody>
      </p:sp>
    </p:spTree>
    <p:extLst>
      <p:ext uri="{BB962C8B-B14F-4D97-AF65-F5344CB8AC3E}">
        <p14:creationId xmlns:p14="http://schemas.microsoft.com/office/powerpoint/2010/main" val="38851286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CA" dirty="0"/>
              <a:t>Agree: We nee production models to route the print jobs</a:t>
            </a:r>
          </a:p>
          <a:p>
            <a:r>
              <a:rPr lang="en-CA" dirty="0"/>
              <a:t>What production models comes in your mind?</a:t>
            </a:r>
          </a:p>
          <a:p>
            <a:pPr marL="800100" lvl="1" indent="-342900">
              <a:buFont typeface="+mj-lt"/>
              <a:buAutoNum type="arabicPeriod"/>
            </a:pPr>
            <a:r>
              <a:rPr lang="en-CA" dirty="0"/>
              <a:t>List (no order!)</a:t>
            </a:r>
          </a:p>
          <a:p>
            <a:pPr marL="800100" lvl="1" indent="-342900">
              <a:buFont typeface="+mj-lt"/>
              <a:buAutoNum type="arabicPeriod"/>
            </a:pPr>
            <a:r>
              <a:rPr lang="en-CA" dirty="0"/>
              <a:t>Ordered List or chart (no prerequisites/outcomes of processes)</a:t>
            </a:r>
          </a:p>
          <a:p>
            <a:pPr marL="800100" lvl="1" indent="-342900">
              <a:buFont typeface="+mj-lt"/>
              <a:buAutoNum type="arabicPeriod"/>
            </a:pPr>
            <a:r>
              <a:rPr lang="en-CA" dirty="0"/>
              <a:t>Flow charts (each process and each decision represented by graphical element)</a:t>
            </a:r>
          </a:p>
          <a:p>
            <a:pPr marL="800100" lvl="1" indent="-342900">
              <a:buFont typeface="+mj-lt"/>
              <a:buAutoNum type="arabicPeriod"/>
            </a:pPr>
            <a:r>
              <a:rPr lang="en-CA" dirty="0"/>
              <a:t>Process resource model (we study this in more detail)</a:t>
            </a:r>
          </a:p>
        </p:txBody>
      </p:sp>
      <p:sp>
        <p:nvSpPr>
          <p:cNvPr id="4" name="Kopfzeilenplatzhalter 3"/>
          <p:cNvSpPr>
            <a:spLocks noGrp="1"/>
          </p:cNvSpPr>
          <p:nvPr>
            <p:ph type="hdr" idx="10"/>
          </p:nvPr>
        </p:nvSpPr>
        <p:spPr/>
        <p:txBody>
          <a:bodyPr/>
          <a:lstStyle/>
          <a:p>
            <a:pPr>
              <a:defRPr/>
            </a:pPr>
            <a:r>
              <a:rPr lang="en-GB" altLang="de-DE"/>
              <a:t>Workflow Automation</a:t>
            </a:r>
          </a:p>
        </p:txBody>
      </p:sp>
      <p:sp>
        <p:nvSpPr>
          <p:cNvPr id="5" name="Datumsplatzhalter 4"/>
          <p:cNvSpPr>
            <a:spLocks noGrp="1"/>
          </p:cNvSpPr>
          <p:nvPr>
            <p:ph type="dt" idx="11"/>
          </p:nvPr>
        </p:nvSpPr>
        <p:spPr/>
        <p:txBody>
          <a:bodyPr/>
          <a:lstStyle/>
          <a:p>
            <a:pPr>
              <a:defRPr/>
            </a:pPr>
            <a:fld id="{9A86326A-B62E-4341-97AD-2F0B99111BF8}" type="datetime1">
              <a:rPr lang="de-DE" altLang="de-DE" smtClean="0"/>
              <a:t>11.05.23</a:t>
            </a:fld>
            <a:endParaRPr lang="de-DE" altLang="de-DE"/>
          </a:p>
        </p:txBody>
      </p:sp>
      <p:sp>
        <p:nvSpPr>
          <p:cNvPr id="6" name="Fußzeilenplatzhalter 5"/>
          <p:cNvSpPr>
            <a:spLocks noGrp="1"/>
          </p:cNvSpPr>
          <p:nvPr>
            <p:ph type="ftr" idx="12"/>
          </p:nvPr>
        </p:nvSpPr>
        <p:spPr/>
        <p:txBody>
          <a:bodyPr/>
          <a:lstStyle/>
          <a:p>
            <a:pPr>
              <a:defRPr/>
            </a:pPr>
            <a:r>
              <a:rPr lang="en-GB" altLang="de-DE"/>
              <a:t>Lecturer’s name</a:t>
            </a:r>
          </a:p>
        </p:txBody>
      </p:sp>
      <p:sp>
        <p:nvSpPr>
          <p:cNvPr id="7" name="Foliennummernplatzhalter 6"/>
          <p:cNvSpPr>
            <a:spLocks noGrp="1"/>
          </p:cNvSpPr>
          <p:nvPr>
            <p:ph type="sldNum" idx="13"/>
          </p:nvPr>
        </p:nvSpPr>
        <p:spPr/>
        <p:txBody>
          <a:bodyPr/>
          <a:lstStyle/>
          <a:p>
            <a:pPr>
              <a:defRPr/>
            </a:pPr>
            <a:fld id="{F6CA36BB-1199-451C-853A-7A0D7191AC5B}" type="slidenum">
              <a:rPr lang="en-GB" altLang="de-DE" smtClean="0"/>
              <a:pPr>
                <a:defRPr/>
              </a:pPr>
              <a:t>14</a:t>
            </a:fld>
            <a:endParaRPr lang="en-GB" altLang="de-DE"/>
          </a:p>
        </p:txBody>
      </p:sp>
    </p:spTree>
    <p:extLst>
      <p:ext uri="{BB962C8B-B14F-4D97-AF65-F5344CB8AC3E}">
        <p14:creationId xmlns:p14="http://schemas.microsoft.com/office/powerpoint/2010/main" val="9796663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CA" dirty="0"/>
              <a:t>Useful, but messy</a:t>
            </a:r>
          </a:p>
          <a:p>
            <a:pPr lvl="1"/>
            <a:r>
              <a:rPr lang="en-CA" dirty="0"/>
              <a:t>Useful: every process can go wrong</a:t>
            </a:r>
          </a:p>
          <a:p>
            <a:pPr lvl="1"/>
            <a:r>
              <a:rPr lang="en-CA" dirty="0"/>
              <a:t>Messy: Too much in the very beginning of setting un an automated workflow</a:t>
            </a:r>
          </a:p>
        </p:txBody>
      </p:sp>
      <p:sp>
        <p:nvSpPr>
          <p:cNvPr id="4" name="Kopfzeilenplatzhalter 3"/>
          <p:cNvSpPr>
            <a:spLocks noGrp="1"/>
          </p:cNvSpPr>
          <p:nvPr>
            <p:ph type="hdr" idx="10"/>
          </p:nvPr>
        </p:nvSpPr>
        <p:spPr/>
        <p:txBody>
          <a:bodyPr/>
          <a:lstStyle/>
          <a:p>
            <a:pPr>
              <a:defRPr/>
            </a:pPr>
            <a:r>
              <a:rPr lang="en-GB" altLang="de-DE"/>
              <a:t>Workflow Automation</a:t>
            </a:r>
          </a:p>
        </p:txBody>
      </p:sp>
      <p:sp>
        <p:nvSpPr>
          <p:cNvPr id="5" name="Datumsplatzhalter 4"/>
          <p:cNvSpPr>
            <a:spLocks noGrp="1"/>
          </p:cNvSpPr>
          <p:nvPr>
            <p:ph type="dt" idx="11"/>
          </p:nvPr>
        </p:nvSpPr>
        <p:spPr/>
        <p:txBody>
          <a:bodyPr/>
          <a:lstStyle/>
          <a:p>
            <a:pPr>
              <a:defRPr/>
            </a:pPr>
            <a:fld id="{9A86326A-B62E-4341-97AD-2F0B99111BF8}" type="datetime1">
              <a:rPr lang="de-DE" altLang="de-DE" smtClean="0"/>
              <a:pPr>
                <a:defRPr/>
              </a:pPr>
              <a:t>11.05.23</a:t>
            </a:fld>
            <a:endParaRPr lang="de-DE" altLang="de-DE"/>
          </a:p>
        </p:txBody>
      </p:sp>
      <p:sp>
        <p:nvSpPr>
          <p:cNvPr id="6" name="Fußzeilenplatzhalter 5"/>
          <p:cNvSpPr>
            <a:spLocks noGrp="1"/>
          </p:cNvSpPr>
          <p:nvPr>
            <p:ph type="ftr" idx="12"/>
          </p:nvPr>
        </p:nvSpPr>
        <p:spPr/>
        <p:txBody>
          <a:bodyPr/>
          <a:lstStyle/>
          <a:p>
            <a:pPr>
              <a:defRPr/>
            </a:pPr>
            <a:r>
              <a:rPr lang="en-GB" altLang="de-DE"/>
              <a:t>Thomas Hoffmann-Walbeck</a:t>
            </a:r>
          </a:p>
        </p:txBody>
      </p:sp>
      <p:sp>
        <p:nvSpPr>
          <p:cNvPr id="7" name="Foliennummernplatzhalter 6"/>
          <p:cNvSpPr>
            <a:spLocks noGrp="1"/>
          </p:cNvSpPr>
          <p:nvPr>
            <p:ph type="sldNum" idx="13"/>
          </p:nvPr>
        </p:nvSpPr>
        <p:spPr/>
        <p:txBody>
          <a:bodyPr/>
          <a:lstStyle/>
          <a:p>
            <a:pPr>
              <a:defRPr/>
            </a:pPr>
            <a:fld id="{F6CA36BB-1199-451C-853A-7A0D7191AC5B}" type="slidenum">
              <a:rPr lang="en-GB" altLang="de-DE" smtClean="0"/>
              <a:pPr>
                <a:defRPr/>
              </a:pPr>
              <a:t>15</a:t>
            </a:fld>
            <a:endParaRPr lang="en-GB" altLang="de-DE"/>
          </a:p>
        </p:txBody>
      </p:sp>
    </p:spTree>
    <p:extLst>
      <p:ext uri="{BB962C8B-B14F-4D97-AF65-F5344CB8AC3E}">
        <p14:creationId xmlns:p14="http://schemas.microsoft.com/office/powerpoint/2010/main" val="7434976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CA" dirty="0"/>
          </a:p>
        </p:txBody>
      </p:sp>
      <p:sp>
        <p:nvSpPr>
          <p:cNvPr id="4" name="Kopfzeilenplatzhalter 3"/>
          <p:cNvSpPr>
            <a:spLocks noGrp="1"/>
          </p:cNvSpPr>
          <p:nvPr>
            <p:ph type="hdr" idx="10"/>
          </p:nvPr>
        </p:nvSpPr>
        <p:spPr/>
        <p:txBody>
          <a:bodyPr/>
          <a:lstStyle/>
          <a:p>
            <a:pPr>
              <a:defRPr/>
            </a:pPr>
            <a:r>
              <a:rPr lang="en-GB" altLang="de-DE"/>
              <a:t>Workflow Automation</a:t>
            </a:r>
          </a:p>
        </p:txBody>
      </p:sp>
      <p:sp>
        <p:nvSpPr>
          <p:cNvPr id="5" name="Datumsplatzhalter 4"/>
          <p:cNvSpPr>
            <a:spLocks noGrp="1"/>
          </p:cNvSpPr>
          <p:nvPr>
            <p:ph type="dt" idx="11"/>
          </p:nvPr>
        </p:nvSpPr>
        <p:spPr/>
        <p:txBody>
          <a:bodyPr/>
          <a:lstStyle/>
          <a:p>
            <a:pPr>
              <a:defRPr/>
            </a:pPr>
            <a:fld id="{9A86326A-B62E-4341-97AD-2F0B99111BF8}" type="datetime1">
              <a:rPr lang="de-DE" altLang="de-DE" smtClean="0"/>
              <a:pPr>
                <a:defRPr/>
              </a:pPr>
              <a:t>11.05.23</a:t>
            </a:fld>
            <a:endParaRPr lang="de-DE" altLang="de-DE"/>
          </a:p>
        </p:txBody>
      </p:sp>
      <p:sp>
        <p:nvSpPr>
          <p:cNvPr id="6" name="Fußzeilenplatzhalter 5"/>
          <p:cNvSpPr>
            <a:spLocks noGrp="1"/>
          </p:cNvSpPr>
          <p:nvPr>
            <p:ph type="ftr" idx="12"/>
          </p:nvPr>
        </p:nvSpPr>
        <p:spPr/>
        <p:txBody>
          <a:bodyPr/>
          <a:lstStyle/>
          <a:p>
            <a:pPr>
              <a:defRPr/>
            </a:pPr>
            <a:r>
              <a:rPr lang="en-GB" altLang="de-DE"/>
              <a:t>Thomas Hoffmann-Walbeck</a:t>
            </a:r>
          </a:p>
        </p:txBody>
      </p:sp>
      <p:sp>
        <p:nvSpPr>
          <p:cNvPr id="7" name="Foliennummernplatzhalter 6"/>
          <p:cNvSpPr>
            <a:spLocks noGrp="1"/>
          </p:cNvSpPr>
          <p:nvPr>
            <p:ph type="sldNum" idx="13"/>
          </p:nvPr>
        </p:nvSpPr>
        <p:spPr/>
        <p:txBody>
          <a:bodyPr/>
          <a:lstStyle/>
          <a:p>
            <a:pPr>
              <a:defRPr/>
            </a:pPr>
            <a:fld id="{F6CA36BB-1199-451C-853A-7A0D7191AC5B}" type="slidenum">
              <a:rPr lang="en-GB" altLang="de-DE" smtClean="0"/>
              <a:pPr>
                <a:defRPr/>
              </a:pPr>
              <a:t>16</a:t>
            </a:fld>
            <a:endParaRPr lang="en-GB" altLang="de-DE"/>
          </a:p>
        </p:txBody>
      </p:sp>
    </p:spTree>
    <p:extLst>
      <p:ext uri="{BB962C8B-B14F-4D97-AF65-F5344CB8AC3E}">
        <p14:creationId xmlns:p14="http://schemas.microsoft.com/office/powerpoint/2010/main" val="29527250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800" dirty="0">
                <a:effectLst/>
                <a:latin typeface="Arial" panose="020B0604020202020204" pitchFamily="34" charset="0"/>
                <a:ea typeface="Arial" panose="020B0604020202020204" pitchFamily="34" charset="0"/>
              </a:rPr>
              <a:t>An abstract</a:t>
            </a:r>
            <a:r>
              <a:rPr lang="en-US" sz="1800" spc="-1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example of</a:t>
            </a:r>
            <a:r>
              <a:rPr lang="en-US" sz="1800" spc="-6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 Process-Resource</a:t>
            </a:r>
            <a:r>
              <a:rPr lang="en-US" sz="1800" spc="-12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Model</a:t>
            </a:r>
          </a:p>
          <a:p>
            <a:r>
              <a:rPr lang="en-US" sz="1800" dirty="0">
                <a:effectLst/>
                <a:latin typeface="Arial" panose="020B0604020202020204" pitchFamily="34" charset="0"/>
                <a:ea typeface="Arial" panose="020B0604020202020204" pitchFamily="34" charset="0"/>
              </a:rPr>
              <a:t>Resource</a:t>
            </a:r>
          </a:p>
          <a:p>
            <a:pPr marL="800100" lvl="1" indent="-342900">
              <a:buFont typeface="+mj-lt"/>
              <a:buAutoNum type="arabicPeriod"/>
            </a:pPr>
            <a:r>
              <a:rPr lang="en-US" sz="1600" dirty="0">
                <a:effectLst/>
                <a:latin typeface="Arial" panose="020B0604020202020204" pitchFamily="34" charset="0"/>
                <a:ea typeface="Arial" panose="020B0604020202020204" pitchFamily="34" charset="0"/>
              </a:rPr>
              <a:t>Physical: plates</a:t>
            </a:r>
            <a:r>
              <a:rPr lang="en-US" sz="1600" spc="-25" dirty="0">
                <a:effectLst/>
                <a:latin typeface="Arial" panose="020B0604020202020204" pitchFamily="34" charset="0"/>
                <a:ea typeface="Arial" panose="020B0604020202020204" pitchFamily="34" charset="0"/>
              </a:rPr>
              <a:t> </a:t>
            </a:r>
            <a:r>
              <a:rPr lang="en-US" sz="1600" dirty="0">
                <a:effectLst/>
                <a:latin typeface="Arial" panose="020B0604020202020204" pitchFamily="34" charset="0"/>
                <a:ea typeface="Arial" panose="020B0604020202020204" pitchFamily="34" charset="0"/>
              </a:rPr>
              <a:t>or</a:t>
            </a:r>
            <a:r>
              <a:rPr lang="en-US" sz="1600" spc="-45" dirty="0">
                <a:effectLst/>
                <a:latin typeface="Arial" panose="020B0604020202020204" pitchFamily="34" charset="0"/>
                <a:ea typeface="Arial" panose="020B0604020202020204" pitchFamily="34" charset="0"/>
              </a:rPr>
              <a:t> </a:t>
            </a:r>
            <a:r>
              <a:rPr lang="en-US" sz="1600" dirty="0">
                <a:effectLst/>
                <a:latin typeface="Arial" panose="020B0604020202020204" pitchFamily="34" charset="0"/>
                <a:ea typeface="Arial" panose="020B0604020202020204" pitchFamily="34" charset="0"/>
              </a:rPr>
              <a:t>paper</a:t>
            </a:r>
          </a:p>
          <a:p>
            <a:pPr marL="800100" lvl="1" indent="-342900">
              <a:buFont typeface="+mj-lt"/>
              <a:buAutoNum type="arabicPeriod"/>
            </a:pPr>
            <a:r>
              <a:rPr lang="en-US" sz="1800" spc="-10" dirty="0">
                <a:effectLst/>
                <a:latin typeface="Arial" panose="020B0604020202020204" pitchFamily="34" charset="0"/>
                <a:ea typeface="Arial" panose="020B0604020202020204" pitchFamily="34" charset="0"/>
              </a:rPr>
              <a:t>Virtual</a:t>
            </a:r>
            <a:r>
              <a:rPr lang="en-US" sz="1800" spc="-110" dirty="0">
                <a:effectLst/>
                <a:latin typeface="Arial" panose="020B0604020202020204" pitchFamily="34" charset="0"/>
                <a:ea typeface="Arial" panose="020B0604020202020204" pitchFamily="34" charset="0"/>
              </a:rPr>
              <a:t> </a:t>
            </a:r>
            <a:r>
              <a:rPr lang="en-US" sz="1800" spc="-10" dirty="0">
                <a:effectLst/>
                <a:latin typeface="Arial" panose="020B0604020202020204" pitchFamily="34" charset="0"/>
                <a:ea typeface="Arial" panose="020B0604020202020204" pitchFamily="34" charset="0"/>
              </a:rPr>
              <a:t>things: files</a:t>
            </a:r>
            <a:r>
              <a:rPr lang="en-US" sz="1800" spc="-75" dirty="0">
                <a:effectLst/>
                <a:latin typeface="Arial" panose="020B0604020202020204" pitchFamily="34" charset="0"/>
                <a:ea typeface="Arial" panose="020B0604020202020204" pitchFamily="34" charset="0"/>
              </a:rPr>
              <a:t>, </a:t>
            </a:r>
            <a:r>
              <a:rPr lang="en-US" sz="1800" spc="-10" dirty="0">
                <a:effectLst/>
                <a:latin typeface="Arial" panose="020B0604020202020204" pitchFamily="34" charset="0"/>
                <a:ea typeface="Arial" panose="020B0604020202020204" pitchFamily="34" charset="0"/>
              </a:rPr>
              <a:t>parameter</a:t>
            </a:r>
            <a:r>
              <a:rPr lang="en-US" sz="1800" spc="-75" dirty="0">
                <a:effectLst/>
                <a:latin typeface="Arial" panose="020B0604020202020204" pitchFamily="34" charset="0"/>
                <a:ea typeface="Arial" panose="020B0604020202020204" pitchFamily="34" charset="0"/>
              </a:rPr>
              <a:t> </a:t>
            </a:r>
            <a:r>
              <a:rPr lang="en-US" sz="1800" spc="-10" dirty="0">
                <a:effectLst/>
                <a:latin typeface="Arial" panose="020B0604020202020204" pitchFamily="34" charset="0"/>
                <a:ea typeface="Arial" panose="020B0604020202020204" pitchFamily="34" charset="0"/>
              </a:rPr>
              <a:t>sets, Bitmaps</a:t>
            </a:r>
            <a:r>
              <a:rPr lang="en-US" sz="1800" spc="-75" dirty="0">
                <a:effectLst/>
                <a:latin typeface="Arial" panose="020B0604020202020204" pitchFamily="34" charset="0"/>
                <a:ea typeface="Arial" panose="020B0604020202020204" pitchFamily="34" charset="0"/>
              </a:rPr>
              <a:t>, </a:t>
            </a:r>
            <a:r>
              <a:rPr lang="en-US" sz="1800" spc="-10" dirty="0">
                <a:effectLst/>
                <a:latin typeface="Arial" panose="020B0604020202020204" pitchFamily="34" charset="0"/>
                <a:ea typeface="Arial" panose="020B0604020202020204" pitchFamily="34" charset="0"/>
              </a:rPr>
              <a:t>Ink</a:t>
            </a:r>
            <a:r>
              <a:rPr lang="en-US" sz="1800" spc="-130" dirty="0">
                <a:effectLst/>
                <a:latin typeface="Arial" panose="020B0604020202020204" pitchFamily="34" charset="0"/>
                <a:ea typeface="Arial" panose="020B0604020202020204" pitchFamily="34" charset="0"/>
              </a:rPr>
              <a:t> </a:t>
            </a:r>
            <a:r>
              <a:rPr lang="en-US" sz="1800" spc="-10" dirty="0">
                <a:effectLst/>
                <a:latin typeface="Arial" panose="020B0604020202020204" pitchFamily="34" charset="0"/>
                <a:ea typeface="Arial" panose="020B0604020202020204" pitchFamily="34" charset="0"/>
              </a:rPr>
              <a:t>Zone</a:t>
            </a:r>
            <a:r>
              <a:rPr lang="en-US" sz="1800" spc="-200" dirty="0">
                <a:effectLst/>
                <a:latin typeface="Arial" panose="020B0604020202020204" pitchFamily="34" charset="0"/>
                <a:ea typeface="Arial" panose="020B0604020202020204" pitchFamily="34" charset="0"/>
              </a:rPr>
              <a:t> </a:t>
            </a:r>
            <a:r>
              <a:rPr lang="en-US" sz="1800" spc="-10" dirty="0">
                <a:effectLst/>
                <a:latin typeface="Arial" panose="020B0604020202020204" pitchFamily="34" charset="0"/>
                <a:ea typeface="Arial" panose="020B0604020202020204" pitchFamily="34" charset="0"/>
              </a:rPr>
              <a:t>Setting</a:t>
            </a:r>
            <a:r>
              <a:rPr lang="en-US" sz="1800" dirty="0">
                <a:effectLst/>
                <a:latin typeface="Arial" panose="020B0604020202020204" pitchFamily="34" charset="0"/>
                <a:ea typeface="Arial" panose="020B0604020202020204" pitchFamily="34" charset="0"/>
              </a:rPr>
              <a:t>.</a:t>
            </a:r>
            <a:r>
              <a:rPr lang="en-DE" dirty="0">
                <a:effectLst/>
              </a:rPr>
              <a:t> </a:t>
            </a:r>
          </a:p>
          <a:p>
            <a:pPr marL="800100" lvl="1" indent="-342900">
              <a:buFont typeface="+mj-lt"/>
              <a:buAutoNum type="arabicPeriod"/>
            </a:pPr>
            <a:endParaRPr lang="en-US" sz="1800" dirty="0">
              <a:effectLst/>
              <a:latin typeface="Arial" panose="020B0604020202020204" pitchFamily="34" charset="0"/>
              <a:ea typeface="Arial" panose="020B0604020202020204" pitchFamily="34" charset="0"/>
            </a:endParaRPr>
          </a:p>
          <a:p>
            <a:r>
              <a:rPr lang="en-US" sz="1600" dirty="0">
                <a:effectLst/>
                <a:latin typeface="Arial" panose="020B0604020202020204" pitchFamily="34" charset="0"/>
                <a:ea typeface="Arial" panose="020B0604020202020204" pitchFamily="34" charset="0"/>
              </a:rPr>
              <a:t>Rules for process-resource model</a:t>
            </a:r>
          </a:p>
          <a:p>
            <a:pPr marL="800100" lvl="1" indent="-342900">
              <a:buFont typeface="+mj-lt"/>
              <a:buAutoNum type="arabicPeriod"/>
            </a:pPr>
            <a:r>
              <a:rPr lang="en-US" sz="1600" dirty="0">
                <a:effectLst/>
                <a:latin typeface="Arial" panose="020B0604020202020204" pitchFamily="34" charset="0"/>
                <a:ea typeface="Arial" panose="020B0604020202020204" pitchFamily="34" charset="0"/>
              </a:rPr>
              <a:t>A process normally as several inputs (= prerequisites”</a:t>
            </a:r>
          </a:p>
          <a:p>
            <a:pPr marL="800100" lvl="1" indent="-342900">
              <a:buFont typeface="+mj-lt"/>
              <a:buAutoNum type="arabicPeriod"/>
            </a:pPr>
            <a:r>
              <a:rPr lang="en-US" sz="1600" dirty="0">
                <a:effectLst/>
                <a:latin typeface="Arial" panose="020B0604020202020204" pitchFamily="34" charset="0"/>
                <a:ea typeface="Arial" panose="020B0604020202020204" pitchFamily="34" charset="0"/>
              </a:rPr>
              <a:t>A process generates normally one output resource</a:t>
            </a:r>
          </a:p>
          <a:p>
            <a:pPr marL="800100" lvl="1" indent="-342900">
              <a:buFont typeface="+mj-lt"/>
              <a:buAutoNum type="arabicPeriod"/>
            </a:pPr>
            <a:r>
              <a:rPr lang="en-US" sz="1600" dirty="0">
                <a:effectLst/>
                <a:latin typeface="Arial" panose="020B0604020202020204" pitchFamily="34" charset="0"/>
                <a:ea typeface="Arial" panose="020B0604020202020204" pitchFamily="34" charset="0"/>
              </a:rPr>
              <a:t>Processes and Resources alternate</a:t>
            </a:r>
          </a:p>
          <a:p>
            <a:pPr marL="800100" lvl="1" indent="-342900">
              <a:buFont typeface="+mj-lt"/>
              <a:buAutoNum type="arabicPeriod"/>
            </a:pPr>
            <a:r>
              <a:rPr lang="en-US" sz="1600" dirty="0">
                <a:effectLst/>
                <a:latin typeface="Arial" panose="020B0604020202020204" pitchFamily="34" charset="0"/>
                <a:ea typeface="Arial" panose="020B0604020202020204" pitchFamily="34" charset="0"/>
              </a:rPr>
              <a:t>Transitional resource: output and input in the same time</a:t>
            </a:r>
            <a:endParaRPr lang="en-DE" sz="1600" dirty="0">
              <a:effectLst/>
              <a:latin typeface="Arial" panose="020B0604020202020204" pitchFamily="34" charset="0"/>
              <a:ea typeface="Arial" panose="020B0604020202020204" pitchFamily="34" charset="0"/>
            </a:endParaRPr>
          </a:p>
        </p:txBody>
      </p:sp>
      <p:sp>
        <p:nvSpPr>
          <p:cNvPr id="4" name="Kopfzeilenplatzhalter 3"/>
          <p:cNvSpPr>
            <a:spLocks noGrp="1"/>
          </p:cNvSpPr>
          <p:nvPr>
            <p:ph type="hdr" idx="10"/>
          </p:nvPr>
        </p:nvSpPr>
        <p:spPr/>
        <p:txBody>
          <a:bodyPr/>
          <a:lstStyle/>
          <a:p>
            <a:pPr>
              <a:defRPr/>
            </a:pPr>
            <a:r>
              <a:rPr lang="en-GB" altLang="de-DE"/>
              <a:t>Workflow Automation</a:t>
            </a:r>
          </a:p>
        </p:txBody>
      </p:sp>
      <p:sp>
        <p:nvSpPr>
          <p:cNvPr id="5" name="Datumsplatzhalter 4"/>
          <p:cNvSpPr>
            <a:spLocks noGrp="1"/>
          </p:cNvSpPr>
          <p:nvPr>
            <p:ph type="dt" idx="11"/>
          </p:nvPr>
        </p:nvSpPr>
        <p:spPr/>
        <p:txBody>
          <a:bodyPr/>
          <a:lstStyle/>
          <a:p>
            <a:pPr>
              <a:defRPr/>
            </a:pPr>
            <a:fld id="{9A86326A-B62E-4341-97AD-2F0B99111BF8}" type="datetime1">
              <a:rPr lang="de-DE" altLang="de-DE" smtClean="0"/>
              <a:t>11.05.23</a:t>
            </a:fld>
            <a:endParaRPr lang="de-DE" altLang="de-DE"/>
          </a:p>
        </p:txBody>
      </p:sp>
      <p:sp>
        <p:nvSpPr>
          <p:cNvPr id="6" name="Fußzeilenplatzhalter 5"/>
          <p:cNvSpPr>
            <a:spLocks noGrp="1"/>
          </p:cNvSpPr>
          <p:nvPr>
            <p:ph type="ftr" idx="12"/>
          </p:nvPr>
        </p:nvSpPr>
        <p:spPr/>
        <p:txBody>
          <a:bodyPr/>
          <a:lstStyle/>
          <a:p>
            <a:pPr>
              <a:defRPr/>
            </a:pPr>
            <a:r>
              <a:rPr lang="en-GB" altLang="de-DE"/>
              <a:t>Thomas Hoffmann-Walbeck</a:t>
            </a:r>
          </a:p>
        </p:txBody>
      </p:sp>
      <p:sp>
        <p:nvSpPr>
          <p:cNvPr id="7" name="Foliennummernplatzhalter 6"/>
          <p:cNvSpPr>
            <a:spLocks noGrp="1"/>
          </p:cNvSpPr>
          <p:nvPr>
            <p:ph type="sldNum" idx="13"/>
          </p:nvPr>
        </p:nvSpPr>
        <p:spPr/>
        <p:txBody>
          <a:bodyPr/>
          <a:lstStyle/>
          <a:p>
            <a:pPr>
              <a:defRPr/>
            </a:pPr>
            <a:fld id="{F6CA36BB-1199-451C-853A-7A0D7191AC5B}" type="slidenum">
              <a:rPr lang="en-GB" altLang="de-DE" smtClean="0"/>
              <a:pPr>
                <a:defRPr/>
              </a:pPr>
              <a:t>17</a:t>
            </a:fld>
            <a:endParaRPr lang="en-GB" altLang="de-DE"/>
          </a:p>
        </p:txBody>
      </p:sp>
    </p:spTree>
    <p:extLst>
      <p:ext uri="{BB962C8B-B14F-4D97-AF65-F5344CB8AC3E}">
        <p14:creationId xmlns:p14="http://schemas.microsoft.com/office/powerpoint/2010/main" val="171839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noProof="0" dirty="0"/>
              <a:t>Think about processes and resources of pancake production</a:t>
            </a:r>
          </a:p>
        </p:txBody>
      </p:sp>
    </p:spTree>
    <p:extLst>
      <p:ext uri="{BB962C8B-B14F-4D97-AF65-F5344CB8AC3E}">
        <p14:creationId xmlns:p14="http://schemas.microsoft.com/office/powerpoint/2010/main" val="3272547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CA" dirty="0"/>
              <a:t>Process resource model are not </a:t>
            </a:r>
            <a:r>
              <a:rPr lang="en-GB" b="0" i="0" dirty="0">
                <a:solidFill>
                  <a:srgbClr val="666666"/>
                </a:solidFill>
                <a:effectLst/>
                <a:latin typeface="DDG_ProximaNova"/>
              </a:rPr>
              <a:t>/unambiguous</a:t>
            </a:r>
            <a:endParaRPr lang="en-CA" dirty="0"/>
          </a:p>
        </p:txBody>
      </p:sp>
      <p:sp>
        <p:nvSpPr>
          <p:cNvPr id="4" name="Kopfzeilenplatzhalter 3"/>
          <p:cNvSpPr>
            <a:spLocks noGrp="1"/>
          </p:cNvSpPr>
          <p:nvPr>
            <p:ph type="hdr" idx="10"/>
          </p:nvPr>
        </p:nvSpPr>
        <p:spPr/>
        <p:txBody>
          <a:bodyPr/>
          <a:lstStyle/>
          <a:p>
            <a:pPr>
              <a:defRPr/>
            </a:pPr>
            <a:r>
              <a:rPr lang="en-GB" altLang="de-DE"/>
              <a:t>Workflow Automation</a:t>
            </a:r>
          </a:p>
        </p:txBody>
      </p:sp>
      <p:sp>
        <p:nvSpPr>
          <p:cNvPr id="5" name="Datumsplatzhalter 4"/>
          <p:cNvSpPr>
            <a:spLocks noGrp="1"/>
          </p:cNvSpPr>
          <p:nvPr>
            <p:ph type="dt" idx="11"/>
          </p:nvPr>
        </p:nvSpPr>
        <p:spPr/>
        <p:txBody>
          <a:bodyPr/>
          <a:lstStyle/>
          <a:p>
            <a:pPr>
              <a:defRPr/>
            </a:pPr>
            <a:fld id="{AA5C8B78-C3F2-46CE-AEA9-79931D30EDBA}" type="datetime1">
              <a:rPr lang="de-DE" altLang="de-DE" smtClean="0"/>
              <a:t>11.05.23</a:t>
            </a:fld>
            <a:endParaRPr lang="de-DE" altLang="de-DE"/>
          </a:p>
        </p:txBody>
      </p:sp>
      <p:sp>
        <p:nvSpPr>
          <p:cNvPr id="6" name="Fußzeilenplatzhalter 5"/>
          <p:cNvSpPr>
            <a:spLocks noGrp="1"/>
          </p:cNvSpPr>
          <p:nvPr>
            <p:ph type="ftr" idx="12"/>
          </p:nvPr>
        </p:nvSpPr>
        <p:spPr/>
        <p:txBody>
          <a:bodyPr/>
          <a:lstStyle/>
          <a:p>
            <a:pPr>
              <a:defRPr/>
            </a:pPr>
            <a:r>
              <a:rPr lang="en-GB" altLang="de-DE"/>
              <a:t>Thomas Hoffmann-Walbeck</a:t>
            </a:r>
          </a:p>
        </p:txBody>
      </p:sp>
      <p:sp>
        <p:nvSpPr>
          <p:cNvPr id="7" name="Foliennummernplatzhalter 6"/>
          <p:cNvSpPr>
            <a:spLocks noGrp="1"/>
          </p:cNvSpPr>
          <p:nvPr>
            <p:ph type="sldNum" idx="13"/>
          </p:nvPr>
        </p:nvSpPr>
        <p:spPr/>
        <p:txBody>
          <a:bodyPr/>
          <a:lstStyle/>
          <a:p>
            <a:pPr>
              <a:defRPr/>
            </a:pPr>
            <a:fld id="{F6CA36BB-1199-451C-853A-7A0D7191AC5B}" type="slidenum">
              <a:rPr lang="en-GB" altLang="de-DE" smtClean="0"/>
              <a:pPr>
                <a:defRPr/>
              </a:pPr>
              <a:t>19</a:t>
            </a:fld>
            <a:endParaRPr lang="en-GB" altLang="de-DE"/>
          </a:p>
        </p:txBody>
      </p:sp>
    </p:spTree>
    <p:extLst>
      <p:ext uri="{BB962C8B-B14F-4D97-AF65-F5344CB8AC3E}">
        <p14:creationId xmlns:p14="http://schemas.microsoft.com/office/powerpoint/2010/main" val="1718422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10000"/>
              </a:lnSpc>
              <a:spcBef>
                <a:spcPct val="40000"/>
              </a:spcBef>
              <a:spcAft>
                <a:spcPct val="0"/>
              </a:spcAft>
              <a:buClrTx/>
              <a:buSzTx/>
              <a:buFont typeface="Calibri" panose="020F0502020204030204" pitchFamily="34" charset="0"/>
              <a:buNone/>
              <a:tabLst/>
              <a:defRPr/>
            </a:pPr>
            <a:r>
              <a:rPr lang="en-CA"/>
              <a:t>Link1: Link to CIP4</a:t>
            </a:r>
            <a:r>
              <a:rPr lang="en-CA" baseline="0"/>
              <a:t>.org (reminder)</a:t>
            </a:r>
            <a:endParaRPr lang="en-CA"/>
          </a:p>
          <a:p>
            <a:pPr marL="0" marR="0" lvl="0" indent="0" algn="l" defTabSz="914400" rtl="0" eaLnBrk="0" fontAlgn="base" latinLnBrk="0" hangingPunct="0">
              <a:lnSpc>
                <a:spcPct val="110000"/>
              </a:lnSpc>
              <a:spcBef>
                <a:spcPct val="40000"/>
              </a:spcBef>
              <a:spcAft>
                <a:spcPct val="0"/>
              </a:spcAft>
              <a:buClrTx/>
              <a:buSzTx/>
              <a:buFont typeface="Calibri" panose="020F0502020204030204" pitchFamily="34" charset="0"/>
              <a:buNone/>
              <a:tabLst/>
              <a:defRPr/>
            </a:pPr>
            <a:r>
              <a:rPr lang="en-CA"/>
              <a:t>Link2: Link to CIP4</a:t>
            </a:r>
            <a:r>
              <a:rPr lang="en-CA" baseline="0"/>
              <a:t> c</a:t>
            </a:r>
            <a:r>
              <a:rPr lang="en-CA"/>
              <a:t>ase studies, </a:t>
            </a:r>
            <a:r>
              <a:rPr lang="en-CA" altLang="en-US" noProof="0">
                <a:latin typeface="Arial" pitchFamily="34" charset="0"/>
              </a:rPr>
              <a:t>https://cip4.org/casestudies.html</a:t>
            </a:r>
            <a:endParaRPr lang="en-CA"/>
          </a:p>
          <a:p>
            <a:pPr marL="0" indent="0">
              <a:buNone/>
            </a:pPr>
            <a:r>
              <a:rPr lang="en-CA"/>
              <a:t>Link3: Confluence</a:t>
            </a:r>
            <a:r>
              <a:rPr lang="en-CA" baseline="0"/>
              <a:t> (reminder). </a:t>
            </a:r>
            <a:r>
              <a:rPr lang="en-CA" baseline="0" err="1"/>
              <a:t>Goto</a:t>
            </a:r>
            <a:r>
              <a:rPr lang="en-CA" baseline="0"/>
              <a:t> downloading specifications and tools, workgroups</a:t>
            </a:r>
          </a:p>
          <a:p>
            <a:pPr marL="0" indent="0">
              <a:buNone/>
            </a:pPr>
            <a:r>
              <a:rPr lang="en-CA" baseline="0"/>
              <a:t>Link4: video with Rainer </a:t>
            </a:r>
            <a:r>
              <a:rPr lang="en-CA" baseline="0" err="1"/>
              <a:t>Prosi</a:t>
            </a:r>
            <a:r>
              <a:rPr lang="en-CA" baseline="0"/>
              <a:t> about “Workflow Automation”</a:t>
            </a:r>
            <a:endParaRPr lang="en-CA"/>
          </a:p>
        </p:txBody>
      </p:sp>
    </p:spTree>
    <p:extLst>
      <p:ext uri="{BB962C8B-B14F-4D97-AF65-F5344CB8AC3E}">
        <p14:creationId xmlns:p14="http://schemas.microsoft.com/office/powerpoint/2010/main" val="42311954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CA" dirty="0"/>
              <a:t>Automation: Get rid of the chef and kitchen helper. Replace them by robots</a:t>
            </a:r>
          </a:p>
          <a:p>
            <a:r>
              <a:rPr lang="en-CA" dirty="0"/>
              <a:t>More general for cooking, not only pancakes</a:t>
            </a:r>
          </a:p>
        </p:txBody>
      </p:sp>
      <p:sp>
        <p:nvSpPr>
          <p:cNvPr id="4" name="Kopfzeilenplatzhalter 3"/>
          <p:cNvSpPr>
            <a:spLocks noGrp="1"/>
          </p:cNvSpPr>
          <p:nvPr>
            <p:ph type="hdr" idx="10"/>
          </p:nvPr>
        </p:nvSpPr>
        <p:spPr/>
        <p:txBody>
          <a:bodyPr/>
          <a:lstStyle/>
          <a:p>
            <a:pPr>
              <a:defRPr/>
            </a:pPr>
            <a:r>
              <a:rPr lang="en-GB" altLang="de-DE"/>
              <a:t>Workflow Automation</a:t>
            </a:r>
          </a:p>
        </p:txBody>
      </p:sp>
      <p:sp>
        <p:nvSpPr>
          <p:cNvPr id="5" name="Datumsplatzhalter 4"/>
          <p:cNvSpPr>
            <a:spLocks noGrp="1"/>
          </p:cNvSpPr>
          <p:nvPr>
            <p:ph type="dt" idx="11"/>
          </p:nvPr>
        </p:nvSpPr>
        <p:spPr/>
        <p:txBody>
          <a:bodyPr/>
          <a:lstStyle/>
          <a:p>
            <a:pPr>
              <a:defRPr/>
            </a:pPr>
            <a:fld id="{9A86326A-B62E-4341-97AD-2F0B99111BF8}" type="datetime1">
              <a:rPr lang="de-DE" altLang="de-DE" smtClean="0"/>
              <a:pPr>
                <a:defRPr/>
              </a:pPr>
              <a:t>11.05.23</a:t>
            </a:fld>
            <a:endParaRPr lang="de-DE" altLang="de-DE"/>
          </a:p>
        </p:txBody>
      </p:sp>
      <p:sp>
        <p:nvSpPr>
          <p:cNvPr id="6" name="Fußzeilenplatzhalter 5"/>
          <p:cNvSpPr>
            <a:spLocks noGrp="1"/>
          </p:cNvSpPr>
          <p:nvPr>
            <p:ph type="ftr" idx="12"/>
          </p:nvPr>
        </p:nvSpPr>
        <p:spPr/>
        <p:txBody>
          <a:bodyPr/>
          <a:lstStyle/>
          <a:p>
            <a:pPr>
              <a:defRPr/>
            </a:pPr>
            <a:r>
              <a:rPr lang="en-GB" altLang="de-DE"/>
              <a:t>Thomas Hoffmann-Walbeck</a:t>
            </a:r>
          </a:p>
        </p:txBody>
      </p:sp>
      <p:sp>
        <p:nvSpPr>
          <p:cNvPr id="7" name="Foliennummernplatzhalter 6"/>
          <p:cNvSpPr>
            <a:spLocks noGrp="1"/>
          </p:cNvSpPr>
          <p:nvPr>
            <p:ph type="sldNum" idx="13"/>
          </p:nvPr>
        </p:nvSpPr>
        <p:spPr/>
        <p:txBody>
          <a:bodyPr/>
          <a:lstStyle/>
          <a:p>
            <a:pPr>
              <a:defRPr/>
            </a:pPr>
            <a:fld id="{F6CA36BB-1199-451C-853A-7A0D7191AC5B}" type="slidenum">
              <a:rPr lang="en-GB" altLang="de-DE" smtClean="0"/>
              <a:pPr>
                <a:defRPr/>
              </a:pPr>
              <a:t>20</a:t>
            </a:fld>
            <a:endParaRPr lang="en-GB" altLang="de-DE"/>
          </a:p>
        </p:txBody>
      </p:sp>
    </p:spTree>
    <p:extLst>
      <p:ext uri="{BB962C8B-B14F-4D97-AF65-F5344CB8AC3E}">
        <p14:creationId xmlns:p14="http://schemas.microsoft.com/office/powerpoint/2010/main" val="20763119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Example of PRM for printing industry</a:t>
            </a:r>
          </a:p>
          <a:p>
            <a:r>
              <a:rPr lang="en-US" dirty="0"/>
              <a:t>A lot of resources are missing</a:t>
            </a:r>
          </a:p>
        </p:txBody>
      </p:sp>
      <p:sp>
        <p:nvSpPr>
          <p:cNvPr id="7" name="Fußzeilenplatzhalter 6"/>
          <p:cNvSpPr>
            <a:spLocks noGrp="1"/>
          </p:cNvSpPr>
          <p:nvPr>
            <p:ph type="ftr" sz="quarter" idx="10"/>
          </p:nvPr>
        </p:nvSpPr>
        <p:spPr/>
        <p:txBody>
          <a:bodyPr/>
          <a:lstStyle/>
          <a:p>
            <a:r>
              <a:rPr lang="de-DE"/>
              <a:t>Thomas Hoffmann-Walbeck</a:t>
            </a:r>
            <a:endParaRPr lang="en-US"/>
          </a:p>
        </p:txBody>
      </p:sp>
      <p:sp>
        <p:nvSpPr>
          <p:cNvPr id="8" name="Datumsplatzhalter 7"/>
          <p:cNvSpPr>
            <a:spLocks noGrp="1"/>
          </p:cNvSpPr>
          <p:nvPr>
            <p:ph type="dt" idx="11"/>
          </p:nvPr>
        </p:nvSpPr>
        <p:spPr/>
        <p:txBody>
          <a:bodyPr/>
          <a:lstStyle/>
          <a:p>
            <a:fld id="{2D02D079-CCBB-4795-8437-FBB7C92D3254}" type="datetime1">
              <a:rPr lang="en-US" smtClean="0"/>
              <a:t>5/11/23</a:t>
            </a:fld>
            <a:endParaRPr lang="en-US"/>
          </a:p>
        </p:txBody>
      </p:sp>
      <p:sp>
        <p:nvSpPr>
          <p:cNvPr id="9" name="Foliennummernplatzhalter 8"/>
          <p:cNvSpPr>
            <a:spLocks noGrp="1"/>
          </p:cNvSpPr>
          <p:nvPr>
            <p:ph type="sldNum" sz="quarter" idx="12"/>
          </p:nvPr>
        </p:nvSpPr>
        <p:spPr/>
        <p:txBody>
          <a:bodyPr/>
          <a:lstStyle/>
          <a:p>
            <a:fld id="{AFD87671-8107-4B63-8484-0BF5EB7616DB}" type="slidenum">
              <a:rPr lang="en-US" smtClean="0"/>
              <a:t>21</a:t>
            </a:fld>
            <a:endParaRPr lang="en-US"/>
          </a:p>
        </p:txBody>
      </p:sp>
      <p:sp>
        <p:nvSpPr>
          <p:cNvPr id="10" name="Kopfzeilenplatzhalter 9"/>
          <p:cNvSpPr>
            <a:spLocks noGrp="1"/>
          </p:cNvSpPr>
          <p:nvPr>
            <p:ph type="hdr" sz="quarter" idx="13"/>
          </p:nvPr>
        </p:nvSpPr>
        <p:spPr/>
        <p:txBody>
          <a:bodyPr/>
          <a:lstStyle/>
          <a:p>
            <a:r>
              <a:rPr lang="de-DE"/>
              <a:t>Workflow Automation</a:t>
            </a:r>
            <a:endParaRPr lang="en-US"/>
          </a:p>
        </p:txBody>
      </p:sp>
    </p:spTree>
    <p:extLst>
      <p:ext uri="{BB962C8B-B14F-4D97-AF65-F5344CB8AC3E}">
        <p14:creationId xmlns:p14="http://schemas.microsoft.com/office/powerpoint/2010/main" val="13923790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CA"/>
          </a:p>
        </p:txBody>
      </p:sp>
      <p:sp>
        <p:nvSpPr>
          <p:cNvPr id="4" name="Kopfzeilenplatzhalter 3"/>
          <p:cNvSpPr>
            <a:spLocks noGrp="1"/>
          </p:cNvSpPr>
          <p:nvPr>
            <p:ph type="hdr" idx="10"/>
          </p:nvPr>
        </p:nvSpPr>
        <p:spPr/>
        <p:txBody>
          <a:bodyPr/>
          <a:lstStyle/>
          <a:p>
            <a:pPr>
              <a:defRPr/>
            </a:pPr>
            <a:r>
              <a:rPr lang="en-GB" altLang="de-DE"/>
              <a:t>Workflow Automation</a:t>
            </a:r>
          </a:p>
        </p:txBody>
      </p:sp>
      <p:sp>
        <p:nvSpPr>
          <p:cNvPr id="5" name="Datumsplatzhalter 4"/>
          <p:cNvSpPr>
            <a:spLocks noGrp="1"/>
          </p:cNvSpPr>
          <p:nvPr>
            <p:ph type="dt" idx="11"/>
          </p:nvPr>
        </p:nvSpPr>
        <p:spPr/>
        <p:txBody>
          <a:bodyPr/>
          <a:lstStyle/>
          <a:p>
            <a:pPr>
              <a:defRPr/>
            </a:pPr>
            <a:fld id="{9A86326A-B62E-4341-97AD-2F0B99111BF8}" type="datetime1">
              <a:rPr lang="de-DE" altLang="de-DE" smtClean="0"/>
              <a:t>11.05.23</a:t>
            </a:fld>
            <a:endParaRPr lang="de-DE" altLang="de-DE"/>
          </a:p>
        </p:txBody>
      </p:sp>
      <p:sp>
        <p:nvSpPr>
          <p:cNvPr id="6" name="Fußzeilenplatzhalter 5"/>
          <p:cNvSpPr>
            <a:spLocks noGrp="1"/>
          </p:cNvSpPr>
          <p:nvPr>
            <p:ph type="ftr" idx="12"/>
          </p:nvPr>
        </p:nvSpPr>
        <p:spPr/>
        <p:txBody>
          <a:bodyPr/>
          <a:lstStyle/>
          <a:p>
            <a:pPr>
              <a:defRPr/>
            </a:pPr>
            <a:r>
              <a:rPr lang="en-GB" altLang="de-DE"/>
              <a:t>Thomas Hoffmann-Walbeck</a:t>
            </a:r>
          </a:p>
        </p:txBody>
      </p:sp>
      <p:sp>
        <p:nvSpPr>
          <p:cNvPr id="7" name="Foliennummernplatzhalter 6"/>
          <p:cNvSpPr>
            <a:spLocks noGrp="1"/>
          </p:cNvSpPr>
          <p:nvPr>
            <p:ph type="sldNum" idx="13"/>
          </p:nvPr>
        </p:nvSpPr>
        <p:spPr/>
        <p:txBody>
          <a:bodyPr/>
          <a:lstStyle/>
          <a:p>
            <a:pPr>
              <a:defRPr/>
            </a:pPr>
            <a:fld id="{F6CA36BB-1199-451C-853A-7A0D7191AC5B}" type="slidenum">
              <a:rPr lang="en-GB" altLang="de-DE" smtClean="0"/>
              <a:pPr>
                <a:defRPr/>
              </a:pPr>
              <a:t>22</a:t>
            </a:fld>
            <a:endParaRPr lang="en-GB" altLang="de-DE"/>
          </a:p>
        </p:txBody>
      </p:sp>
    </p:spTree>
    <p:extLst>
      <p:ext uri="{BB962C8B-B14F-4D97-AF65-F5344CB8AC3E}">
        <p14:creationId xmlns:p14="http://schemas.microsoft.com/office/powerpoint/2010/main" val="10622875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CA" dirty="0"/>
              <a:t>JDF specification is describing all processes and resources</a:t>
            </a:r>
          </a:p>
          <a:p>
            <a:r>
              <a:rPr lang="en-CA" dirty="0"/>
              <a:t>Each print job has its own JDF</a:t>
            </a:r>
          </a:p>
          <a:p>
            <a:r>
              <a:rPr lang="en-CA" dirty="0"/>
              <a:t>JDF gaining weight during print job handling</a:t>
            </a:r>
          </a:p>
        </p:txBody>
      </p:sp>
      <p:sp>
        <p:nvSpPr>
          <p:cNvPr id="4" name="Kopfzeilenplatzhalter 3"/>
          <p:cNvSpPr>
            <a:spLocks noGrp="1"/>
          </p:cNvSpPr>
          <p:nvPr>
            <p:ph type="hdr" idx="10"/>
          </p:nvPr>
        </p:nvSpPr>
        <p:spPr/>
        <p:txBody>
          <a:bodyPr/>
          <a:lstStyle/>
          <a:p>
            <a:pPr>
              <a:defRPr/>
            </a:pPr>
            <a:r>
              <a:rPr lang="en-GB" altLang="de-DE"/>
              <a:t>Workflow Automation</a:t>
            </a:r>
          </a:p>
        </p:txBody>
      </p:sp>
      <p:sp>
        <p:nvSpPr>
          <p:cNvPr id="5" name="Datumsplatzhalter 4"/>
          <p:cNvSpPr>
            <a:spLocks noGrp="1"/>
          </p:cNvSpPr>
          <p:nvPr>
            <p:ph type="dt" idx="11"/>
          </p:nvPr>
        </p:nvSpPr>
        <p:spPr/>
        <p:txBody>
          <a:bodyPr/>
          <a:lstStyle/>
          <a:p>
            <a:pPr>
              <a:defRPr/>
            </a:pPr>
            <a:fld id="{9A86326A-B62E-4341-97AD-2F0B99111BF8}" type="datetime1">
              <a:rPr lang="de-DE" altLang="de-DE" smtClean="0"/>
              <a:t>11.05.23</a:t>
            </a:fld>
            <a:endParaRPr lang="de-DE" altLang="de-DE"/>
          </a:p>
        </p:txBody>
      </p:sp>
      <p:sp>
        <p:nvSpPr>
          <p:cNvPr id="6" name="Fußzeilenplatzhalter 5"/>
          <p:cNvSpPr>
            <a:spLocks noGrp="1"/>
          </p:cNvSpPr>
          <p:nvPr>
            <p:ph type="ftr" idx="12"/>
          </p:nvPr>
        </p:nvSpPr>
        <p:spPr/>
        <p:txBody>
          <a:bodyPr/>
          <a:lstStyle/>
          <a:p>
            <a:pPr>
              <a:defRPr/>
            </a:pPr>
            <a:r>
              <a:rPr lang="en-GB" altLang="de-DE"/>
              <a:t>Thomas Hoffmann-Walbeck</a:t>
            </a:r>
          </a:p>
        </p:txBody>
      </p:sp>
      <p:sp>
        <p:nvSpPr>
          <p:cNvPr id="7" name="Foliennummernplatzhalter 6"/>
          <p:cNvSpPr>
            <a:spLocks noGrp="1"/>
          </p:cNvSpPr>
          <p:nvPr>
            <p:ph type="sldNum" idx="13"/>
          </p:nvPr>
        </p:nvSpPr>
        <p:spPr/>
        <p:txBody>
          <a:bodyPr/>
          <a:lstStyle/>
          <a:p>
            <a:pPr>
              <a:defRPr/>
            </a:pPr>
            <a:fld id="{F6CA36BB-1199-451C-853A-7A0D7191AC5B}" type="slidenum">
              <a:rPr lang="en-GB" altLang="de-DE" smtClean="0"/>
              <a:pPr>
                <a:defRPr/>
              </a:pPr>
              <a:t>23</a:t>
            </a:fld>
            <a:endParaRPr lang="en-GB" altLang="de-DE"/>
          </a:p>
        </p:txBody>
      </p:sp>
    </p:spTree>
    <p:extLst>
      <p:ext uri="{BB962C8B-B14F-4D97-AF65-F5344CB8AC3E}">
        <p14:creationId xmlns:p14="http://schemas.microsoft.com/office/powerpoint/2010/main" val="16867052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CA" baseline="0" noProof="0" dirty="0"/>
              <a:t>Circle represents a metadata hub, virtual hub</a:t>
            </a:r>
          </a:p>
          <a:p>
            <a:r>
              <a:rPr lang="en-CA" baseline="0" noProof="0" dirty="0"/>
              <a:t>Spikes connect production processes, job management (MIS) and partners (customer and supplier)</a:t>
            </a:r>
          </a:p>
          <a:p>
            <a:r>
              <a:rPr lang="en-CA" baseline="0" noProof="0" dirty="0"/>
              <a:t>Spikes between processes etc. and JDF data are bidirectional</a:t>
            </a:r>
          </a:p>
          <a:p>
            <a:r>
              <a:rPr lang="en-CA" baseline="0" noProof="0" dirty="0"/>
              <a:t>Most important JDF, XJDF, PrintTalk</a:t>
            </a:r>
          </a:p>
          <a:p>
            <a:r>
              <a:rPr lang="en-CA" baseline="0" noProof="0" dirty="0"/>
              <a:t>No need to know the metadata formats, data formats hidden under some GUI, but</a:t>
            </a:r>
          </a:p>
          <a:p>
            <a:pPr lvl="1"/>
            <a:r>
              <a:rPr lang="en-CA" baseline="0" noProof="0" dirty="0"/>
              <a:t>Enhance/extend existing workflow</a:t>
            </a:r>
          </a:p>
          <a:p>
            <a:pPr lvl="1"/>
            <a:r>
              <a:rPr lang="en-CA" baseline="0" noProof="0" dirty="0"/>
              <a:t>What’s under the hood</a:t>
            </a:r>
          </a:p>
          <a:p>
            <a:pPr lvl="1"/>
            <a:endParaRPr lang="en-CA" baseline="0" noProof="0" dirty="0"/>
          </a:p>
          <a:p>
            <a:endParaRPr lang="en-CA" noProof="0" dirty="0"/>
          </a:p>
        </p:txBody>
      </p:sp>
      <p:sp>
        <p:nvSpPr>
          <p:cNvPr id="4" name="Kopfzeilenplatzhalter 3"/>
          <p:cNvSpPr>
            <a:spLocks noGrp="1"/>
          </p:cNvSpPr>
          <p:nvPr>
            <p:ph type="hdr" idx="10"/>
          </p:nvPr>
        </p:nvSpPr>
        <p:spPr/>
        <p:txBody>
          <a:bodyPr lIns="80623" tIns="40311" rIns="80623" bIns="40311"/>
          <a:lstStyle/>
          <a:p>
            <a:pPr>
              <a:defRPr/>
            </a:pPr>
            <a:r>
              <a:rPr lang="en-GB" altLang="de-DE"/>
              <a:t>Workflow Automation</a:t>
            </a:r>
          </a:p>
        </p:txBody>
      </p:sp>
      <p:sp>
        <p:nvSpPr>
          <p:cNvPr id="5" name="Datumsplatzhalter 4"/>
          <p:cNvSpPr>
            <a:spLocks noGrp="1"/>
          </p:cNvSpPr>
          <p:nvPr>
            <p:ph type="dt" idx="11"/>
          </p:nvPr>
        </p:nvSpPr>
        <p:spPr/>
        <p:txBody>
          <a:bodyPr lIns="80623" tIns="40311" rIns="80623" bIns="40311"/>
          <a:lstStyle/>
          <a:p>
            <a:pPr>
              <a:defRPr/>
            </a:pPr>
            <a:endParaRPr lang="de-DE" altLang="de-DE"/>
          </a:p>
        </p:txBody>
      </p:sp>
      <p:sp>
        <p:nvSpPr>
          <p:cNvPr id="6" name="Fußzeilenplatzhalter 5"/>
          <p:cNvSpPr>
            <a:spLocks noGrp="1"/>
          </p:cNvSpPr>
          <p:nvPr>
            <p:ph type="ftr" idx="12"/>
          </p:nvPr>
        </p:nvSpPr>
        <p:spPr/>
        <p:txBody>
          <a:bodyPr lIns="80623" tIns="40311" rIns="80623" bIns="40311"/>
          <a:lstStyle/>
          <a:p>
            <a:pPr>
              <a:defRPr/>
            </a:pPr>
            <a:r>
              <a:rPr lang="en-GB" altLang="de-DE"/>
              <a:t>Thomas Hoffmann-Walbeck</a:t>
            </a:r>
          </a:p>
        </p:txBody>
      </p:sp>
      <p:sp>
        <p:nvSpPr>
          <p:cNvPr id="7" name="Foliennummernplatzhalter 6"/>
          <p:cNvSpPr>
            <a:spLocks noGrp="1"/>
          </p:cNvSpPr>
          <p:nvPr>
            <p:ph type="sldNum" idx="13"/>
          </p:nvPr>
        </p:nvSpPr>
        <p:spPr/>
        <p:txBody>
          <a:bodyPr lIns="80623" tIns="40311" rIns="80623" bIns="40311"/>
          <a:lstStyle/>
          <a:p>
            <a:pPr>
              <a:defRPr/>
            </a:pPr>
            <a:fld id="{F6CA36BB-1199-451C-853A-7A0D7191AC5B}" type="slidenum">
              <a:rPr lang="en-GB" altLang="de-DE" smtClean="0"/>
              <a:pPr>
                <a:defRPr/>
              </a:pPr>
              <a:t>24</a:t>
            </a:fld>
            <a:endParaRPr lang="en-GB" altLang="de-DE"/>
          </a:p>
        </p:txBody>
      </p:sp>
    </p:spTree>
    <p:extLst>
      <p:ext uri="{BB962C8B-B14F-4D97-AF65-F5344CB8AC3E}">
        <p14:creationId xmlns:p14="http://schemas.microsoft.com/office/powerpoint/2010/main" val="7015435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8"/>
          <p:cNvSpPr>
            <a:spLocks noGrp="1" noChangeArrowheads="1"/>
          </p:cNvSpPr>
          <p:nvPr>
            <p:ph type="hdr" sz="quarter"/>
          </p:nvPr>
        </p:nvSpPr>
        <p:spPr>
          <a:xfrm>
            <a:off x="1" y="5"/>
            <a:ext cx="3254748" cy="438684"/>
          </a:xfrm>
          <a:prstGeom prst="rect">
            <a:avLst/>
          </a:prstGeom>
          <a:noFill/>
        </p:spPr>
        <p:txBody>
          <a:bodyPr lIns="91432" tIns="45717" rIns="91432" bIns="45717"/>
          <a:lstStyle>
            <a:lvl1pPr defTabSz="458676" eaLnBrk="0" hangingPunct="0">
              <a:spcAft>
                <a:spcPct val="30000"/>
              </a:spcAft>
              <a:buFont typeface="Times New Roman" pitchFamily="18" charset="0"/>
              <a:tabLst>
                <a:tab pos="0" algn="l"/>
                <a:tab pos="455502" algn="l"/>
                <a:tab pos="917351" algn="l"/>
                <a:tab pos="1380786" algn="l"/>
                <a:tab pos="1841051" algn="l"/>
                <a:tab pos="2302902" algn="l"/>
                <a:tab pos="2763165" algn="l"/>
                <a:tab pos="3221839" algn="l"/>
                <a:tab pos="3683691" algn="l"/>
                <a:tab pos="4142364" algn="l"/>
                <a:tab pos="4601041" algn="l"/>
                <a:tab pos="5064477" algn="l"/>
                <a:tab pos="5527916" algn="l"/>
                <a:tab pos="5986592" algn="l"/>
                <a:tab pos="6448440" algn="l"/>
                <a:tab pos="6910289" algn="l"/>
                <a:tab pos="7368966" algn="l"/>
                <a:tab pos="7829229" algn="l"/>
                <a:tab pos="8289491" algn="l"/>
                <a:tab pos="8748166" algn="l"/>
                <a:tab pos="9210017" algn="l"/>
              </a:tabLst>
              <a:defRPr sz="1600">
                <a:solidFill>
                  <a:srgbClr val="000000"/>
                </a:solidFill>
                <a:latin typeface="Arial" charset="0"/>
              </a:defRPr>
            </a:lvl1pPr>
            <a:lvl2pPr marL="742767" indent="-285680" defTabSz="458676" eaLnBrk="0" hangingPunct="0">
              <a:spcBef>
                <a:spcPct val="30000"/>
              </a:spcBef>
              <a:buFont typeface="Times New Roman" pitchFamily="18" charset="0"/>
              <a:tabLst>
                <a:tab pos="0" algn="l"/>
                <a:tab pos="455502" algn="l"/>
                <a:tab pos="917351" algn="l"/>
                <a:tab pos="1380786" algn="l"/>
                <a:tab pos="1841051" algn="l"/>
                <a:tab pos="2302902" algn="l"/>
                <a:tab pos="2763165" algn="l"/>
                <a:tab pos="3221839" algn="l"/>
                <a:tab pos="3683691" algn="l"/>
                <a:tab pos="4142364" algn="l"/>
                <a:tab pos="4601041" algn="l"/>
                <a:tab pos="5064477" algn="l"/>
                <a:tab pos="5527916" algn="l"/>
                <a:tab pos="5986592" algn="l"/>
                <a:tab pos="6448440" algn="l"/>
                <a:tab pos="6910289" algn="l"/>
                <a:tab pos="7368966" algn="l"/>
                <a:tab pos="7829229" algn="l"/>
                <a:tab pos="8289491" algn="l"/>
                <a:tab pos="8748166" algn="l"/>
                <a:tab pos="9210017" algn="l"/>
              </a:tabLst>
              <a:defRPr sz="1200">
                <a:solidFill>
                  <a:srgbClr val="000000"/>
                </a:solidFill>
                <a:latin typeface="Times New Roman" pitchFamily="18" charset="0"/>
              </a:defRPr>
            </a:lvl2pPr>
            <a:lvl3pPr marL="1142721" indent="-228544" defTabSz="458676" eaLnBrk="0" hangingPunct="0">
              <a:spcBef>
                <a:spcPct val="30000"/>
              </a:spcBef>
              <a:buFont typeface="Times New Roman" pitchFamily="18" charset="0"/>
              <a:tabLst>
                <a:tab pos="0" algn="l"/>
                <a:tab pos="455502" algn="l"/>
                <a:tab pos="917351" algn="l"/>
                <a:tab pos="1380786" algn="l"/>
                <a:tab pos="1841051" algn="l"/>
                <a:tab pos="2302902" algn="l"/>
                <a:tab pos="2763165" algn="l"/>
                <a:tab pos="3221839" algn="l"/>
                <a:tab pos="3683691" algn="l"/>
                <a:tab pos="4142364" algn="l"/>
                <a:tab pos="4601041" algn="l"/>
                <a:tab pos="5064477" algn="l"/>
                <a:tab pos="5527916" algn="l"/>
                <a:tab pos="5986592" algn="l"/>
                <a:tab pos="6448440" algn="l"/>
                <a:tab pos="6910289" algn="l"/>
                <a:tab pos="7368966" algn="l"/>
                <a:tab pos="7829229" algn="l"/>
                <a:tab pos="8289491" algn="l"/>
                <a:tab pos="8748166" algn="l"/>
                <a:tab pos="9210017" algn="l"/>
              </a:tabLst>
              <a:defRPr sz="1200">
                <a:solidFill>
                  <a:srgbClr val="000000"/>
                </a:solidFill>
                <a:latin typeface="Times New Roman" pitchFamily="18" charset="0"/>
              </a:defRPr>
            </a:lvl3pPr>
            <a:lvl4pPr marL="1599810" indent="-228544" defTabSz="458676" eaLnBrk="0" hangingPunct="0">
              <a:spcBef>
                <a:spcPct val="30000"/>
              </a:spcBef>
              <a:buFont typeface="Times New Roman" pitchFamily="18" charset="0"/>
              <a:tabLst>
                <a:tab pos="0" algn="l"/>
                <a:tab pos="455502" algn="l"/>
                <a:tab pos="917351" algn="l"/>
                <a:tab pos="1380786" algn="l"/>
                <a:tab pos="1841051" algn="l"/>
                <a:tab pos="2302902" algn="l"/>
                <a:tab pos="2763165" algn="l"/>
                <a:tab pos="3221839" algn="l"/>
                <a:tab pos="3683691" algn="l"/>
                <a:tab pos="4142364" algn="l"/>
                <a:tab pos="4601041" algn="l"/>
                <a:tab pos="5064477" algn="l"/>
                <a:tab pos="5527916" algn="l"/>
                <a:tab pos="5986592" algn="l"/>
                <a:tab pos="6448440" algn="l"/>
                <a:tab pos="6910289" algn="l"/>
                <a:tab pos="7368966" algn="l"/>
                <a:tab pos="7829229" algn="l"/>
                <a:tab pos="8289491" algn="l"/>
                <a:tab pos="8748166" algn="l"/>
                <a:tab pos="9210017" algn="l"/>
              </a:tabLst>
              <a:defRPr sz="1200">
                <a:solidFill>
                  <a:srgbClr val="000000"/>
                </a:solidFill>
                <a:latin typeface="Times New Roman" pitchFamily="18" charset="0"/>
              </a:defRPr>
            </a:lvl4pPr>
            <a:lvl5pPr marL="2056897" indent="-228544" defTabSz="458676" eaLnBrk="0" hangingPunct="0">
              <a:spcBef>
                <a:spcPct val="30000"/>
              </a:spcBef>
              <a:buFont typeface="Times New Roman" pitchFamily="18" charset="0"/>
              <a:tabLst>
                <a:tab pos="0" algn="l"/>
                <a:tab pos="455502" algn="l"/>
                <a:tab pos="917351" algn="l"/>
                <a:tab pos="1380786" algn="l"/>
                <a:tab pos="1841051" algn="l"/>
                <a:tab pos="2302902" algn="l"/>
                <a:tab pos="2763165" algn="l"/>
                <a:tab pos="3221839" algn="l"/>
                <a:tab pos="3683691" algn="l"/>
                <a:tab pos="4142364" algn="l"/>
                <a:tab pos="4601041" algn="l"/>
                <a:tab pos="5064477" algn="l"/>
                <a:tab pos="5527916" algn="l"/>
                <a:tab pos="5986592" algn="l"/>
                <a:tab pos="6448440" algn="l"/>
                <a:tab pos="6910289" algn="l"/>
                <a:tab pos="7368966" algn="l"/>
                <a:tab pos="7829229" algn="l"/>
                <a:tab pos="8289491" algn="l"/>
                <a:tab pos="8748166" algn="l"/>
                <a:tab pos="9210017" algn="l"/>
              </a:tabLst>
              <a:defRPr sz="1200">
                <a:solidFill>
                  <a:srgbClr val="000000"/>
                </a:solidFill>
                <a:latin typeface="Times New Roman" pitchFamily="18" charset="0"/>
              </a:defRPr>
            </a:lvl5pPr>
            <a:lvl6pPr marL="2513986" indent="-228544" defTabSz="458676" eaLnBrk="0" fontAlgn="base" hangingPunct="0">
              <a:spcBef>
                <a:spcPct val="30000"/>
              </a:spcBef>
              <a:spcAft>
                <a:spcPct val="0"/>
              </a:spcAft>
              <a:buClr>
                <a:srgbClr val="000000"/>
              </a:buClr>
              <a:buSzPct val="100000"/>
              <a:buFont typeface="Times New Roman" pitchFamily="18" charset="0"/>
              <a:tabLst>
                <a:tab pos="0" algn="l"/>
                <a:tab pos="455502" algn="l"/>
                <a:tab pos="917351" algn="l"/>
                <a:tab pos="1380786" algn="l"/>
                <a:tab pos="1841051" algn="l"/>
                <a:tab pos="2302902" algn="l"/>
                <a:tab pos="2763165" algn="l"/>
                <a:tab pos="3221839" algn="l"/>
                <a:tab pos="3683691" algn="l"/>
                <a:tab pos="4142364" algn="l"/>
                <a:tab pos="4601041" algn="l"/>
                <a:tab pos="5064477" algn="l"/>
                <a:tab pos="5527916" algn="l"/>
                <a:tab pos="5986592" algn="l"/>
                <a:tab pos="6448440" algn="l"/>
                <a:tab pos="6910289" algn="l"/>
                <a:tab pos="7368966" algn="l"/>
                <a:tab pos="7829229" algn="l"/>
                <a:tab pos="8289491" algn="l"/>
                <a:tab pos="8748166" algn="l"/>
                <a:tab pos="9210017" algn="l"/>
              </a:tabLst>
              <a:defRPr sz="1200">
                <a:solidFill>
                  <a:srgbClr val="000000"/>
                </a:solidFill>
                <a:latin typeface="Times New Roman" pitchFamily="18" charset="0"/>
              </a:defRPr>
            </a:lvl6pPr>
            <a:lvl7pPr marL="2971076" indent="-228544" defTabSz="458676" eaLnBrk="0" fontAlgn="base" hangingPunct="0">
              <a:spcBef>
                <a:spcPct val="30000"/>
              </a:spcBef>
              <a:spcAft>
                <a:spcPct val="0"/>
              </a:spcAft>
              <a:buClr>
                <a:srgbClr val="000000"/>
              </a:buClr>
              <a:buSzPct val="100000"/>
              <a:buFont typeface="Times New Roman" pitchFamily="18" charset="0"/>
              <a:tabLst>
                <a:tab pos="0" algn="l"/>
                <a:tab pos="455502" algn="l"/>
                <a:tab pos="917351" algn="l"/>
                <a:tab pos="1380786" algn="l"/>
                <a:tab pos="1841051" algn="l"/>
                <a:tab pos="2302902" algn="l"/>
                <a:tab pos="2763165" algn="l"/>
                <a:tab pos="3221839" algn="l"/>
                <a:tab pos="3683691" algn="l"/>
                <a:tab pos="4142364" algn="l"/>
                <a:tab pos="4601041" algn="l"/>
                <a:tab pos="5064477" algn="l"/>
                <a:tab pos="5527916" algn="l"/>
                <a:tab pos="5986592" algn="l"/>
                <a:tab pos="6448440" algn="l"/>
                <a:tab pos="6910289" algn="l"/>
                <a:tab pos="7368966" algn="l"/>
                <a:tab pos="7829229" algn="l"/>
                <a:tab pos="8289491" algn="l"/>
                <a:tab pos="8748166" algn="l"/>
                <a:tab pos="9210017" algn="l"/>
              </a:tabLst>
              <a:defRPr sz="1200">
                <a:solidFill>
                  <a:srgbClr val="000000"/>
                </a:solidFill>
                <a:latin typeface="Times New Roman" pitchFamily="18" charset="0"/>
              </a:defRPr>
            </a:lvl7pPr>
            <a:lvl8pPr marL="3428164" indent="-228544" defTabSz="458676" eaLnBrk="0" fontAlgn="base" hangingPunct="0">
              <a:spcBef>
                <a:spcPct val="30000"/>
              </a:spcBef>
              <a:spcAft>
                <a:spcPct val="0"/>
              </a:spcAft>
              <a:buClr>
                <a:srgbClr val="000000"/>
              </a:buClr>
              <a:buSzPct val="100000"/>
              <a:buFont typeface="Times New Roman" pitchFamily="18" charset="0"/>
              <a:tabLst>
                <a:tab pos="0" algn="l"/>
                <a:tab pos="455502" algn="l"/>
                <a:tab pos="917351" algn="l"/>
                <a:tab pos="1380786" algn="l"/>
                <a:tab pos="1841051" algn="l"/>
                <a:tab pos="2302902" algn="l"/>
                <a:tab pos="2763165" algn="l"/>
                <a:tab pos="3221839" algn="l"/>
                <a:tab pos="3683691" algn="l"/>
                <a:tab pos="4142364" algn="l"/>
                <a:tab pos="4601041" algn="l"/>
                <a:tab pos="5064477" algn="l"/>
                <a:tab pos="5527916" algn="l"/>
                <a:tab pos="5986592" algn="l"/>
                <a:tab pos="6448440" algn="l"/>
                <a:tab pos="6910289" algn="l"/>
                <a:tab pos="7368966" algn="l"/>
                <a:tab pos="7829229" algn="l"/>
                <a:tab pos="8289491" algn="l"/>
                <a:tab pos="8748166" algn="l"/>
                <a:tab pos="9210017" algn="l"/>
              </a:tabLst>
              <a:defRPr sz="1200">
                <a:solidFill>
                  <a:srgbClr val="000000"/>
                </a:solidFill>
                <a:latin typeface="Times New Roman" pitchFamily="18" charset="0"/>
              </a:defRPr>
            </a:lvl8pPr>
            <a:lvl9pPr marL="3885252" indent="-228544" defTabSz="458676" eaLnBrk="0" fontAlgn="base" hangingPunct="0">
              <a:spcBef>
                <a:spcPct val="30000"/>
              </a:spcBef>
              <a:spcAft>
                <a:spcPct val="0"/>
              </a:spcAft>
              <a:buClr>
                <a:srgbClr val="000000"/>
              </a:buClr>
              <a:buSzPct val="100000"/>
              <a:buFont typeface="Times New Roman" pitchFamily="18" charset="0"/>
              <a:tabLst>
                <a:tab pos="0" algn="l"/>
                <a:tab pos="455502" algn="l"/>
                <a:tab pos="917351" algn="l"/>
                <a:tab pos="1380786" algn="l"/>
                <a:tab pos="1841051" algn="l"/>
                <a:tab pos="2302902" algn="l"/>
                <a:tab pos="2763165" algn="l"/>
                <a:tab pos="3221839" algn="l"/>
                <a:tab pos="3683691" algn="l"/>
                <a:tab pos="4142364" algn="l"/>
                <a:tab pos="4601041" algn="l"/>
                <a:tab pos="5064477" algn="l"/>
                <a:tab pos="5527916" algn="l"/>
                <a:tab pos="5986592" algn="l"/>
                <a:tab pos="6448440" algn="l"/>
                <a:tab pos="6910289" algn="l"/>
                <a:tab pos="7368966" algn="l"/>
                <a:tab pos="7829229" algn="l"/>
                <a:tab pos="8289491" algn="l"/>
                <a:tab pos="8748166" algn="l"/>
                <a:tab pos="9210017" algn="l"/>
              </a:tabLst>
              <a:defRPr sz="1200">
                <a:solidFill>
                  <a:srgbClr val="000000"/>
                </a:solidFill>
                <a:latin typeface="Times New Roman" pitchFamily="18" charset="0"/>
              </a:defRPr>
            </a:lvl9pPr>
          </a:lstStyle>
          <a:p>
            <a:pPr eaLnBrk="1" hangingPunct="1">
              <a:spcAft>
                <a:spcPct val="0"/>
              </a:spcAft>
            </a:pPr>
            <a:r>
              <a:rPr lang="en-GB" altLang="de-DE" sz="900"/>
              <a:t>Workflow Automation</a:t>
            </a:r>
          </a:p>
        </p:txBody>
      </p:sp>
      <p:sp>
        <p:nvSpPr>
          <p:cNvPr id="26628" name="Rectangle 12"/>
          <p:cNvSpPr>
            <a:spLocks noGrp="1" noChangeArrowheads="1"/>
          </p:cNvSpPr>
          <p:nvPr>
            <p:ph type="ftr" sz="quarter"/>
          </p:nvPr>
        </p:nvSpPr>
        <p:spPr>
          <a:xfrm>
            <a:off x="1" y="8555733"/>
            <a:ext cx="3266546" cy="449861"/>
          </a:xfrm>
          <a:prstGeom prst="rect">
            <a:avLst/>
          </a:prstGeom>
          <a:noFill/>
        </p:spPr>
        <p:txBody>
          <a:bodyPr lIns="91432" tIns="45717" rIns="91432" bIns="45717"/>
          <a:lstStyle>
            <a:lvl1pPr defTabSz="458676" eaLnBrk="0" hangingPunct="0">
              <a:spcAft>
                <a:spcPct val="30000"/>
              </a:spcAft>
              <a:buFont typeface="Times New Roman" pitchFamily="18" charset="0"/>
              <a:tabLst>
                <a:tab pos="0" algn="l"/>
                <a:tab pos="455502" algn="l"/>
                <a:tab pos="917351" algn="l"/>
                <a:tab pos="1380786" algn="l"/>
                <a:tab pos="1841051" algn="l"/>
                <a:tab pos="2302902" algn="l"/>
                <a:tab pos="2763165" algn="l"/>
                <a:tab pos="3221839" algn="l"/>
                <a:tab pos="3683691" algn="l"/>
                <a:tab pos="4142364" algn="l"/>
                <a:tab pos="4601041" algn="l"/>
                <a:tab pos="5064477" algn="l"/>
                <a:tab pos="5527916" algn="l"/>
                <a:tab pos="5986592" algn="l"/>
                <a:tab pos="6448440" algn="l"/>
                <a:tab pos="6910289" algn="l"/>
                <a:tab pos="7368966" algn="l"/>
                <a:tab pos="7829229" algn="l"/>
                <a:tab pos="8289491" algn="l"/>
                <a:tab pos="8748166" algn="l"/>
                <a:tab pos="9210017" algn="l"/>
              </a:tabLst>
              <a:defRPr sz="1600">
                <a:solidFill>
                  <a:srgbClr val="000000"/>
                </a:solidFill>
                <a:latin typeface="Arial" charset="0"/>
              </a:defRPr>
            </a:lvl1pPr>
            <a:lvl2pPr marL="742767" indent="-285680" defTabSz="458676" eaLnBrk="0" hangingPunct="0">
              <a:spcBef>
                <a:spcPct val="30000"/>
              </a:spcBef>
              <a:buFont typeface="Times New Roman" pitchFamily="18" charset="0"/>
              <a:tabLst>
                <a:tab pos="0" algn="l"/>
                <a:tab pos="455502" algn="l"/>
                <a:tab pos="917351" algn="l"/>
                <a:tab pos="1380786" algn="l"/>
                <a:tab pos="1841051" algn="l"/>
                <a:tab pos="2302902" algn="l"/>
                <a:tab pos="2763165" algn="l"/>
                <a:tab pos="3221839" algn="l"/>
                <a:tab pos="3683691" algn="l"/>
                <a:tab pos="4142364" algn="l"/>
                <a:tab pos="4601041" algn="l"/>
                <a:tab pos="5064477" algn="l"/>
                <a:tab pos="5527916" algn="l"/>
                <a:tab pos="5986592" algn="l"/>
                <a:tab pos="6448440" algn="l"/>
                <a:tab pos="6910289" algn="l"/>
                <a:tab pos="7368966" algn="l"/>
                <a:tab pos="7829229" algn="l"/>
                <a:tab pos="8289491" algn="l"/>
                <a:tab pos="8748166" algn="l"/>
                <a:tab pos="9210017" algn="l"/>
              </a:tabLst>
              <a:defRPr sz="1200">
                <a:solidFill>
                  <a:srgbClr val="000000"/>
                </a:solidFill>
                <a:latin typeface="Times New Roman" pitchFamily="18" charset="0"/>
              </a:defRPr>
            </a:lvl2pPr>
            <a:lvl3pPr marL="1142721" indent="-228544" defTabSz="458676" eaLnBrk="0" hangingPunct="0">
              <a:spcBef>
                <a:spcPct val="30000"/>
              </a:spcBef>
              <a:buFont typeface="Times New Roman" pitchFamily="18" charset="0"/>
              <a:tabLst>
                <a:tab pos="0" algn="l"/>
                <a:tab pos="455502" algn="l"/>
                <a:tab pos="917351" algn="l"/>
                <a:tab pos="1380786" algn="l"/>
                <a:tab pos="1841051" algn="l"/>
                <a:tab pos="2302902" algn="l"/>
                <a:tab pos="2763165" algn="l"/>
                <a:tab pos="3221839" algn="l"/>
                <a:tab pos="3683691" algn="l"/>
                <a:tab pos="4142364" algn="l"/>
                <a:tab pos="4601041" algn="l"/>
                <a:tab pos="5064477" algn="l"/>
                <a:tab pos="5527916" algn="l"/>
                <a:tab pos="5986592" algn="l"/>
                <a:tab pos="6448440" algn="l"/>
                <a:tab pos="6910289" algn="l"/>
                <a:tab pos="7368966" algn="l"/>
                <a:tab pos="7829229" algn="l"/>
                <a:tab pos="8289491" algn="l"/>
                <a:tab pos="8748166" algn="l"/>
                <a:tab pos="9210017" algn="l"/>
              </a:tabLst>
              <a:defRPr sz="1200">
                <a:solidFill>
                  <a:srgbClr val="000000"/>
                </a:solidFill>
                <a:latin typeface="Times New Roman" pitchFamily="18" charset="0"/>
              </a:defRPr>
            </a:lvl3pPr>
            <a:lvl4pPr marL="1599810" indent="-228544" defTabSz="458676" eaLnBrk="0" hangingPunct="0">
              <a:spcBef>
                <a:spcPct val="30000"/>
              </a:spcBef>
              <a:buFont typeface="Times New Roman" pitchFamily="18" charset="0"/>
              <a:tabLst>
                <a:tab pos="0" algn="l"/>
                <a:tab pos="455502" algn="l"/>
                <a:tab pos="917351" algn="l"/>
                <a:tab pos="1380786" algn="l"/>
                <a:tab pos="1841051" algn="l"/>
                <a:tab pos="2302902" algn="l"/>
                <a:tab pos="2763165" algn="l"/>
                <a:tab pos="3221839" algn="l"/>
                <a:tab pos="3683691" algn="l"/>
                <a:tab pos="4142364" algn="l"/>
                <a:tab pos="4601041" algn="l"/>
                <a:tab pos="5064477" algn="l"/>
                <a:tab pos="5527916" algn="l"/>
                <a:tab pos="5986592" algn="l"/>
                <a:tab pos="6448440" algn="l"/>
                <a:tab pos="6910289" algn="l"/>
                <a:tab pos="7368966" algn="l"/>
                <a:tab pos="7829229" algn="l"/>
                <a:tab pos="8289491" algn="l"/>
                <a:tab pos="8748166" algn="l"/>
                <a:tab pos="9210017" algn="l"/>
              </a:tabLst>
              <a:defRPr sz="1200">
                <a:solidFill>
                  <a:srgbClr val="000000"/>
                </a:solidFill>
                <a:latin typeface="Times New Roman" pitchFamily="18" charset="0"/>
              </a:defRPr>
            </a:lvl4pPr>
            <a:lvl5pPr marL="2056897" indent="-228544" defTabSz="458676" eaLnBrk="0" hangingPunct="0">
              <a:spcBef>
                <a:spcPct val="30000"/>
              </a:spcBef>
              <a:buFont typeface="Times New Roman" pitchFamily="18" charset="0"/>
              <a:tabLst>
                <a:tab pos="0" algn="l"/>
                <a:tab pos="455502" algn="l"/>
                <a:tab pos="917351" algn="l"/>
                <a:tab pos="1380786" algn="l"/>
                <a:tab pos="1841051" algn="l"/>
                <a:tab pos="2302902" algn="l"/>
                <a:tab pos="2763165" algn="l"/>
                <a:tab pos="3221839" algn="l"/>
                <a:tab pos="3683691" algn="l"/>
                <a:tab pos="4142364" algn="l"/>
                <a:tab pos="4601041" algn="l"/>
                <a:tab pos="5064477" algn="l"/>
                <a:tab pos="5527916" algn="l"/>
                <a:tab pos="5986592" algn="l"/>
                <a:tab pos="6448440" algn="l"/>
                <a:tab pos="6910289" algn="l"/>
                <a:tab pos="7368966" algn="l"/>
                <a:tab pos="7829229" algn="l"/>
                <a:tab pos="8289491" algn="l"/>
                <a:tab pos="8748166" algn="l"/>
                <a:tab pos="9210017" algn="l"/>
              </a:tabLst>
              <a:defRPr sz="1200">
                <a:solidFill>
                  <a:srgbClr val="000000"/>
                </a:solidFill>
                <a:latin typeface="Times New Roman" pitchFamily="18" charset="0"/>
              </a:defRPr>
            </a:lvl5pPr>
            <a:lvl6pPr marL="2513986" indent="-228544" defTabSz="458676" eaLnBrk="0" fontAlgn="base" hangingPunct="0">
              <a:spcBef>
                <a:spcPct val="30000"/>
              </a:spcBef>
              <a:spcAft>
                <a:spcPct val="0"/>
              </a:spcAft>
              <a:buClr>
                <a:srgbClr val="000000"/>
              </a:buClr>
              <a:buSzPct val="100000"/>
              <a:buFont typeface="Times New Roman" pitchFamily="18" charset="0"/>
              <a:tabLst>
                <a:tab pos="0" algn="l"/>
                <a:tab pos="455502" algn="l"/>
                <a:tab pos="917351" algn="l"/>
                <a:tab pos="1380786" algn="l"/>
                <a:tab pos="1841051" algn="l"/>
                <a:tab pos="2302902" algn="l"/>
                <a:tab pos="2763165" algn="l"/>
                <a:tab pos="3221839" algn="l"/>
                <a:tab pos="3683691" algn="l"/>
                <a:tab pos="4142364" algn="l"/>
                <a:tab pos="4601041" algn="l"/>
                <a:tab pos="5064477" algn="l"/>
                <a:tab pos="5527916" algn="l"/>
                <a:tab pos="5986592" algn="l"/>
                <a:tab pos="6448440" algn="l"/>
                <a:tab pos="6910289" algn="l"/>
                <a:tab pos="7368966" algn="l"/>
                <a:tab pos="7829229" algn="l"/>
                <a:tab pos="8289491" algn="l"/>
                <a:tab pos="8748166" algn="l"/>
                <a:tab pos="9210017" algn="l"/>
              </a:tabLst>
              <a:defRPr sz="1200">
                <a:solidFill>
                  <a:srgbClr val="000000"/>
                </a:solidFill>
                <a:latin typeface="Times New Roman" pitchFamily="18" charset="0"/>
              </a:defRPr>
            </a:lvl6pPr>
            <a:lvl7pPr marL="2971076" indent="-228544" defTabSz="458676" eaLnBrk="0" fontAlgn="base" hangingPunct="0">
              <a:spcBef>
                <a:spcPct val="30000"/>
              </a:spcBef>
              <a:spcAft>
                <a:spcPct val="0"/>
              </a:spcAft>
              <a:buClr>
                <a:srgbClr val="000000"/>
              </a:buClr>
              <a:buSzPct val="100000"/>
              <a:buFont typeface="Times New Roman" pitchFamily="18" charset="0"/>
              <a:tabLst>
                <a:tab pos="0" algn="l"/>
                <a:tab pos="455502" algn="l"/>
                <a:tab pos="917351" algn="l"/>
                <a:tab pos="1380786" algn="l"/>
                <a:tab pos="1841051" algn="l"/>
                <a:tab pos="2302902" algn="l"/>
                <a:tab pos="2763165" algn="l"/>
                <a:tab pos="3221839" algn="l"/>
                <a:tab pos="3683691" algn="l"/>
                <a:tab pos="4142364" algn="l"/>
                <a:tab pos="4601041" algn="l"/>
                <a:tab pos="5064477" algn="l"/>
                <a:tab pos="5527916" algn="l"/>
                <a:tab pos="5986592" algn="l"/>
                <a:tab pos="6448440" algn="l"/>
                <a:tab pos="6910289" algn="l"/>
                <a:tab pos="7368966" algn="l"/>
                <a:tab pos="7829229" algn="l"/>
                <a:tab pos="8289491" algn="l"/>
                <a:tab pos="8748166" algn="l"/>
                <a:tab pos="9210017" algn="l"/>
              </a:tabLst>
              <a:defRPr sz="1200">
                <a:solidFill>
                  <a:srgbClr val="000000"/>
                </a:solidFill>
                <a:latin typeface="Times New Roman" pitchFamily="18" charset="0"/>
              </a:defRPr>
            </a:lvl7pPr>
            <a:lvl8pPr marL="3428164" indent="-228544" defTabSz="458676" eaLnBrk="0" fontAlgn="base" hangingPunct="0">
              <a:spcBef>
                <a:spcPct val="30000"/>
              </a:spcBef>
              <a:spcAft>
                <a:spcPct val="0"/>
              </a:spcAft>
              <a:buClr>
                <a:srgbClr val="000000"/>
              </a:buClr>
              <a:buSzPct val="100000"/>
              <a:buFont typeface="Times New Roman" pitchFamily="18" charset="0"/>
              <a:tabLst>
                <a:tab pos="0" algn="l"/>
                <a:tab pos="455502" algn="l"/>
                <a:tab pos="917351" algn="l"/>
                <a:tab pos="1380786" algn="l"/>
                <a:tab pos="1841051" algn="l"/>
                <a:tab pos="2302902" algn="l"/>
                <a:tab pos="2763165" algn="l"/>
                <a:tab pos="3221839" algn="l"/>
                <a:tab pos="3683691" algn="l"/>
                <a:tab pos="4142364" algn="l"/>
                <a:tab pos="4601041" algn="l"/>
                <a:tab pos="5064477" algn="l"/>
                <a:tab pos="5527916" algn="l"/>
                <a:tab pos="5986592" algn="l"/>
                <a:tab pos="6448440" algn="l"/>
                <a:tab pos="6910289" algn="l"/>
                <a:tab pos="7368966" algn="l"/>
                <a:tab pos="7829229" algn="l"/>
                <a:tab pos="8289491" algn="l"/>
                <a:tab pos="8748166" algn="l"/>
                <a:tab pos="9210017" algn="l"/>
              </a:tabLst>
              <a:defRPr sz="1200">
                <a:solidFill>
                  <a:srgbClr val="000000"/>
                </a:solidFill>
                <a:latin typeface="Times New Roman" pitchFamily="18" charset="0"/>
              </a:defRPr>
            </a:lvl8pPr>
            <a:lvl9pPr marL="3885252" indent="-228544" defTabSz="458676" eaLnBrk="0" fontAlgn="base" hangingPunct="0">
              <a:spcBef>
                <a:spcPct val="30000"/>
              </a:spcBef>
              <a:spcAft>
                <a:spcPct val="0"/>
              </a:spcAft>
              <a:buClr>
                <a:srgbClr val="000000"/>
              </a:buClr>
              <a:buSzPct val="100000"/>
              <a:buFont typeface="Times New Roman" pitchFamily="18" charset="0"/>
              <a:tabLst>
                <a:tab pos="0" algn="l"/>
                <a:tab pos="455502" algn="l"/>
                <a:tab pos="917351" algn="l"/>
                <a:tab pos="1380786" algn="l"/>
                <a:tab pos="1841051" algn="l"/>
                <a:tab pos="2302902" algn="l"/>
                <a:tab pos="2763165" algn="l"/>
                <a:tab pos="3221839" algn="l"/>
                <a:tab pos="3683691" algn="l"/>
                <a:tab pos="4142364" algn="l"/>
                <a:tab pos="4601041" algn="l"/>
                <a:tab pos="5064477" algn="l"/>
                <a:tab pos="5527916" algn="l"/>
                <a:tab pos="5986592" algn="l"/>
                <a:tab pos="6448440" algn="l"/>
                <a:tab pos="6910289" algn="l"/>
                <a:tab pos="7368966" algn="l"/>
                <a:tab pos="7829229" algn="l"/>
                <a:tab pos="8289491" algn="l"/>
                <a:tab pos="8748166" algn="l"/>
                <a:tab pos="9210017" algn="l"/>
              </a:tabLst>
              <a:defRPr sz="1200">
                <a:solidFill>
                  <a:srgbClr val="000000"/>
                </a:solidFill>
                <a:latin typeface="Times New Roman" pitchFamily="18" charset="0"/>
              </a:defRPr>
            </a:lvl9pPr>
          </a:lstStyle>
          <a:p>
            <a:pPr eaLnBrk="1" hangingPunct="1">
              <a:spcAft>
                <a:spcPct val="0"/>
              </a:spcAft>
            </a:pPr>
            <a:r>
              <a:rPr lang="en-GB" altLang="de-DE" sz="900"/>
              <a:t>Thomas Hoffmann-Walbeck</a:t>
            </a:r>
          </a:p>
        </p:txBody>
      </p:sp>
      <p:sp>
        <p:nvSpPr>
          <p:cNvPr id="26629" name="Rectangle 13"/>
          <p:cNvSpPr>
            <a:spLocks noGrp="1" noChangeArrowheads="1"/>
          </p:cNvSpPr>
          <p:nvPr>
            <p:ph type="sldNum" sz="quarter"/>
          </p:nvPr>
        </p:nvSpPr>
        <p:spPr>
          <a:xfrm>
            <a:off x="3433166" y="8555733"/>
            <a:ext cx="3266546" cy="449861"/>
          </a:xfrm>
          <a:prstGeom prst="rect">
            <a:avLst/>
          </a:prstGeom>
          <a:noFill/>
        </p:spPr>
        <p:txBody>
          <a:bodyPr lIns="91432" tIns="45717" rIns="91432" bIns="45717"/>
          <a:lstStyle>
            <a:lvl1pPr defTabSz="458676" eaLnBrk="0" hangingPunct="0">
              <a:spcAft>
                <a:spcPct val="30000"/>
              </a:spcAft>
              <a:buFont typeface="Times New Roman" pitchFamily="18" charset="0"/>
              <a:tabLst>
                <a:tab pos="0" algn="l"/>
                <a:tab pos="455502" algn="l"/>
                <a:tab pos="917351" algn="l"/>
                <a:tab pos="1380786" algn="l"/>
                <a:tab pos="1841051" algn="l"/>
                <a:tab pos="2302902" algn="l"/>
                <a:tab pos="2763165" algn="l"/>
                <a:tab pos="3221839" algn="l"/>
                <a:tab pos="3683691" algn="l"/>
                <a:tab pos="4142364" algn="l"/>
                <a:tab pos="4601041" algn="l"/>
                <a:tab pos="5064477" algn="l"/>
                <a:tab pos="5527916" algn="l"/>
                <a:tab pos="5986592" algn="l"/>
                <a:tab pos="6448440" algn="l"/>
                <a:tab pos="6910289" algn="l"/>
                <a:tab pos="7368966" algn="l"/>
                <a:tab pos="7829229" algn="l"/>
                <a:tab pos="8289491" algn="l"/>
                <a:tab pos="8748166" algn="l"/>
                <a:tab pos="9210017" algn="l"/>
              </a:tabLst>
              <a:defRPr sz="1600">
                <a:solidFill>
                  <a:srgbClr val="000000"/>
                </a:solidFill>
                <a:latin typeface="Arial" charset="0"/>
              </a:defRPr>
            </a:lvl1pPr>
            <a:lvl2pPr marL="742767" indent="-285680" defTabSz="458676" eaLnBrk="0" hangingPunct="0">
              <a:spcBef>
                <a:spcPct val="30000"/>
              </a:spcBef>
              <a:buFont typeface="Times New Roman" pitchFamily="18" charset="0"/>
              <a:tabLst>
                <a:tab pos="0" algn="l"/>
                <a:tab pos="455502" algn="l"/>
                <a:tab pos="917351" algn="l"/>
                <a:tab pos="1380786" algn="l"/>
                <a:tab pos="1841051" algn="l"/>
                <a:tab pos="2302902" algn="l"/>
                <a:tab pos="2763165" algn="l"/>
                <a:tab pos="3221839" algn="l"/>
                <a:tab pos="3683691" algn="l"/>
                <a:tab pos="4142364" algn="l"/>
                <a:tab pos="4601041" algn="l"/>
                <a:tab pos="5064477" algn="l"/>
                <a:tab pos="5527916" algn="l"/>
                <a:tab pos="5986592" algn="l"/>
                <a:tab pos="6448440" algn="l"/>
                <a:tab pos="6910289" algn="l"/>
                <a:tab pos="7368966" algn="l"/>
                <a:tab pos="7829229" algn="l"/>
                <a:tab pos="8289491" algn="l"/>
                <a:tab pos="8748166" algn="l"/>
                <a:tab pos="9210017" algn="l"/>
              </a:tabLst>
              <a:defRPr sz="1200">
                <a:solidFill>
                  <a:srgbClr val="000000"/>
                </a:solidFill>
                <a:latin typeface="Times New Roman" pitchFamily="18" charset="0"/>
              </a:defRPr>
            </a:lvl2pPr>
            <a:lvl3pPr marL="1142721" indent="-228544" defTabSz="458676" eaLnBrk="0" hangingPunct="0">
              <a:spcBef>
                <a:spcPct val="30000"/>
              </a:spcBef>
              <a:buFont typeface="Times New Roman" pitchFamily="18" charset="0"/>
              <a:tabLst>
                <a:tab pos="0" algn="l"/>
                <a:tab pos="455502" algn="l"/>
                <a:tab pos="917351" algn="l"/>
                <a:tab pos="1380786" algn="l"/>
                <a:tab pos="1841051" algn="l"/>
                <a:tab pos="2302902" algn="l"/>
                <a:tab pos="2763165" algn="l"/>
                <a:tab pos="3221839" algn="l"/>
                <a:tab pos="3683691" algn="l"/>
                <a:tab pos="4142364" algn="l"/>
                <a:tab pos="4601041" algn="l"/>
                <a:tab pos="5064477" algn="l"/>
                <a:tab pos="5527916" algn="l"/>
                <a:tab pos="5986592" algn="l"/>
                <a:tab pos="6448440" algn="l"/>
                <a:tab pos="6910289" algn="l"/>
                <a:tab pos="7368966" algn="l"/>
                <a:tab pos="7829229" algn="l"/>
                <a:tab pos="8289491" algn="l"/>
                <a:tab pos="8748166" algn="l"/>
                <a:tab pos="9210017" algn="l"/>
              </a:tabLst>
              <a:defRPr sz="1200">
                <a:solidFill>
                  <a:srgbClr val="000000"/>
                </a:solidFill>
                <a:latin typeface="Times New Roman" pitchFamily="18" charset="0"/>
              </a:defRPr>
            </a:lvl3pPr>
            <a:lvl4pPr marL="1599810" indent="-228544" defTabSz="458676" eaLnBrk="0" hangingPunct="0">
              <a:spcBef>
                <a:spcPct val="30000"/>
              </a:spcBef>
              <a:buFont typeface="Times New Roman" pitchFamily="18" charset="0"/>
              <a:tabLst>
                <a:tab pos="0" algn="l"/>
                <a:tab pos="455502" algn="l"/>
                <a:tab pos="917351" algn="l"/>
                <a:tab pos="1380786" algn="l"/>
                <a:tab pos="1841051" algn="l"/>
                <a:tab pos="2302902" algn="l"/>
                <a:tab pos="2763165" algn="l"/>
                <a:tab pos="3221839" algn="l"/>
                <a:tab pos="3683691" algn="l"/>
                <a:tab pos="4142364" algn="l"/>
                <a:tab pos="4601041" algn="l"/>
                <a:tab pos="5064477" algn="l"/>
                <a:tab pos="5527916" algn="l"/>
                <a:tab pos="5986592" algn="l"/>
                <a:tab pos="6448440" algn="l"/>
                <a:tab pos="6910289" algn="l"/>
                <a:tab pos="7368966" algn="l"/>
                <a:tab pos="7829229" algn="l"/>
                <a:tab pos="8289491" algn="l"/>
                <a:tab pos="8748166" algn="l"/>
                <a:tab pos="9210017" algn="l"/>
              </a:tabLst>
              <a:defRPr sz="1200">
                <a:solidFill>
                  <a:srgbClr val="000000"/>
                </a:solidFill>
                <a:latin typeface="Times New Roman" pitchFamily="18" charset="0"/>
              </a:defRPr>
            </a:lvl4pPr>
            <a:lvl5pPr marL="2056897" indent="-228544" defTabSz="458676" eaLnBrk="0" hangingPunct="0">
              <a:spcBef>
                <a:spcPct val="30000"/>
              </a:spcBef>
              <a:buFont typeface="Times New Roman" pitchFamily="18" charset="0"/>
              <a:tabLst>
                <a:tab pos="0" algn="l"/>
                <a:tab pos="455502" algn="l"/>
                <a:tab pos="917351" algn="l"/>
                <a:tab pos="1380786" algn="l"/>
                <a:tab pos="1841051" algn="l"/>
                <a:tab pos="2302902" algn="l"/>
                <a:tab pos="2763165" algn="l"/>
                <a:tab pos="3221839" algn="l"/>
                <a:tab pos="3683691" algn="l"/>
                <a:tab pos="4142364" algn="l"/>
                <a:tab pos="4601041" algn="l"/>
                <a:tab pos="5064477" algn="l"/>
                <a:tab pos="5527916" algn="l"/>
                <a:tab pos="5986592" algn="l"/>
                <a:tab pos="6448440" algn="l"/>
                <a:tab pos="6910289" algn="l"/>
                <a:tab pos="7368966" algn="l"/>
                <a:tab pos="7829229" algn="l"/>
                <a:tab pos="8289491" algn="l"/>
                <a:tab pos="8748166" algn="l"/>
                <a:tab pos="9210017" algn="l"/>
              </a:tabLst>
              <a:defRPr sz="1200">
                <a:solidFill>
                  <a:srgbClr val="000000"/>
                </a:solidFill>
                <a:latin typeface="Times New Roman" pitchFamily="18" charset="0"/>
              </a:defRPr>
            </a:lvl5pPr>
            <a:lvl6pPr marL="2513986" indent="-228544" defTabSz="458676" eaLnBrk="0" fontAlgn="base" hangingPunct="0">
              <a:spcBef>
                <a:spcPct val="30000"/>
              </a:spcBef>
              <a:spcAft>
                <a:spcPct val="0"/>
              </a:spcAft>
              <a:buClr>
                <a:srgbClr val="000000"/>
              </a:buClr>
              <a:buSzPct val="100000"/>
              <a:buFont typeface="Times New Roman" pitchFamily="18" charset="0"/>
              <a:tabLst>
                <a:tab pos="0" algn="l"/>
                <a:tab pos="455502" algn="l"/>
                <a:tab pos="917351" algn="l"/>
                <a:tab pos="1380786" algn="l"/>
                <a:tab pos="1841051" algn="l"/>
                <a:tab pos="2302902" algn="l"/>
                <a:tab pos="2763165" algn="l"/>
                <a:tab pos="3221839" algn="l"/>
                <a:tab pos="3683691" algn="l"/>
                <a:tab pos="4142364" algn="l"/>
                <a:tab pos="4601041" algn="l"/>
                <a:tab pos="5064477" algn="l"/>
                <a:tab pos="5527916" algn="l"/>
                <a:tab pos="5986592" algn="l"/>
                <a:tab pos="6448440" algn="l"/>
                <a:tab pos="6910289" algn="l"/>
                <a:tab pos="7368966" algn="l"/>
                <a:tab pos="7829229" algn="l"/>
                <a:tab pos="8289491" algn="l"/>
                <a:tab pos="8748166" algn="l"/>
                <a:tab pos="9210017" algn="l"/>
              </a:tabLst>
              <a:defRPr sz="1200">
                <a:solidFill>
                  <a:srgbClr val="000000"/>
                </a:solidFill>
                <a:latin typeface="Times New Roman" pitchFamily="18" charset="0"/>
              </a:defRPr>
            </a:lvl6pPr>
            <a:lvl7pPr marL="2971076" indent="-228544" defTabSz="458676" eaLnBrk="0" fontAlgn="base" hangingPunct="0">
              <a:spcBef>
                <a:spcPct val="30000"/>
              </a:spcBef>
              <a:spcAft>
                <a:spcPct val="0"/>
              </a:spcAft>
              <a:buClr>
                <a:srgbClr val="000000"/>
              </a:buClr>
              <a:buSzPct val="100000"/>
              <a:buFont typeface="Times New Roman" pitchFamily="18" charset="0"/>
              <a:tabLst>
                <a:tab pos="0" algn="l"/>
                <a:tab pos="455502" algn="l"/>
                <a:tab pos="917351" algn="l"/>
                <a:tab pos="1380786" algn="l"/>
                <a:tab pos="1841051" algn="l"/>
                <a:tab pos="2302902" algn="l"/>
                <a:tab pos="2763165" algn="l"/>
                <a:tab pos="3221839" algn="l"/>
                <a:tab pos="3683691" algn="l"/>
                <a:tab pos="4142364" algn="l"/>
                <a:tab pos="4601041" algn="l"/>
                <a:tab pos="5064477" algn="l"/>
                <a:tab pos="5527916" algn="l"/>
                <a:tab pos="5986592" algn="l"/>
                <a:tab pos="6448440" algn="l"/>
                <a:tab pos="6910289" algn="l"/>
                <a:tab pos="7368966" algn="l"/>
                <a:tab pos="7829229" algn="l"/>
                <a:tab pos="8289491" algn="l"/>
                <a:tab pos="8748166" algn="l"/>
                <a:tab pos="9210017" algn="l"/>
              </a:tabLst>
              <a:defRPr sz="1200">
                <a:solidFill>
                  <a:srgbClr val="000000"/>
                </a:solidFill>
                <a:latin typeface="Times New Roman" pitchFamily="18" charset="0"/>
              </a:defRPr>
            </a:lvl7pPr>
            <a:lvl8pPr marL="3428164" indent="-228544" defTabSz="458676" eaLnBrk="0" fontAlgn="base" hangingPunct="0">
              <a:spcBef>
                <a:spcPct val="30000"/>
              </a:spcBef>
              <a:spcAft>
                <a:spcPct val="0"/>
              </a:spcAft>
              <a:buClr>
                <a:srgbClr val="000000"/>
              </a:buClr>
              <a:buSzPct val="100000"/>
              <a:buFont typeface="Times New Roman" pitchFamily="18" charset="0"/>
              <a:tabLst>
                <a:tab pos="0" algn="l"/>
                <a:tab pos="455502" algn="l"/>
                <a:tab pos="917351" algn="l"/>
                <a:tab pos="1380786" algn="l"/>
                <a:tab pos="1841051" algn="l"/>
                <a:tab pos="2302902" algn="l"/>
                <a:tab pos="2763165" algn="l"/>
                <a:tab pos="3221839" algn="l"/>
                <a:tab pos="3683691" algn="l"/>
                <a:tab pos="4142364" algn="l"/>
                <a:tab pos="4601041" algn="l"/>
                <a:tab pos="5064477" algn="l"/>
                <a:tab pos="5527916" algn="l"/>
                <a:tab pos="5986592" algn="l"/>
                <a:tab pos="6448440" algn="l"/>
                <a:tab pos="6910289" algn="l"/>
                <a:tab pos="7368966" algn="l"/>
                <a:tab pos="7829229" algn="l"/>
                <a:tab pos="8289491" algn="l"/>
                <a:tab pos="8748166" algn="l"/>
                <a:tab pos="9210017" algn="l"/>
              </a:tabLst>
              <a:defRPr sz="1200">
                <a:solidFill>
                  <a:srgbClr val="000000"/>
                </a:solidFill>
                <a:latin typeface="Times New Roman" pitchFamily="18" charset="0"/>
              </a:defRPr>
            </a:lvl8pPr>
            <a:lvl9pPr marL="3885252" indent="-228544" defTabSz="458676" eaLnBrk="0" fontAlgn="base" hangingPunct="0">
              <a:spcBef>
                <a:spcPct val="30000"/>
              </a:spcBef>
              <a:spcAft>
                <a:spcPct val="0"/>
              </a:spcAft>
              <a:buClr>
                <a:srgbClr val="000000"/>
              </a:buClr>
              <a:buSzPct val="100000"/>
              <a:buFont typeface="Times New Roman" pitchFamily="18" charset="0"/>
              <a:tabLst>
                <a:tab pos="0" algn="l"/>
                <a:tab pos="455502" algn="l"/>
                <a:tab pos="917351" algn="l"/>
                <a:tab pos="1380786" algn="l"/>
                <a:tab pos="1841051" algn="l"/>
                <a:tab pos="2302902" algn="l"/>
                <a:tab pos="2763165" algn="l"/>
                <a:tab pos="3221839" algn="l"/>
                <a:tab pos="3683691" algn="l"/>
                <a:tab pos="4142364" algn="l"/>
                <a:tab pos="4601041" algn="l"/>
                <a:tab pos="5064477" algn="l"/>
                <a:tab pos="5527916" algn="l"/>
                <a:tab pos="5986592" algn="l"/>
                <a:tab pos="6448440" algn="l"/>
                <a:tab pos="6910289" algn="l"/>
                <a:tab pos="7368966" algn="l"/>
                <a:tab pos="7829229" algn="l"/>
                <a:tab pos="8289491" algn="l"/>
                <a:tab pos="8748166" algn="l"/>
                <a:tab pos="9210017" algn="l"/>
              </a:tabLst>
              <a:defRPr sz="1200">
                <a:solidFill>
                  <a:srgbClr val="000000"/>
                </a:solidFill>
                <a:latin typeface="Times New Roman" pitchFamily="18" charset="0"/>
              </a:defRPr>
            </a:lvl9pPr>
          </a:lstStyle>
          <a:p>
            <a:pPr eaLnBrk="1" hangingPunct="1">
              <a:spcAft>
                <a:spcPct val="0"/>
              </a:spcAft>
            </a:pPr>
            <a:fld id="{FBF45EE4-DCAF-49D6-A296-123DFA9A105F}" type="slidenum">
              <a:rPr lang="en-GB" altLang="de-DE" sz="900"/>
              <a:pPr eaLnBrk="1" hangingPunct="1">
                <a:spcAft>
                  <a:spcPct val="0"/>
                </a:spcAft>
              </a:pPr>
              <a:t>25</a:t>
            </a:fld>
            <a:endParaRPr lang="en-GB" altLang="de-DE" sz="900"/>
          </a:p>
        </p:txBody>
      </p:sp>
      <p:sp>
        <p:nvSpPr>
          <p:cNvPr id="26630" name="Rectangle 2"/>
          <p:cNvSpPr>
            <a:spLocks noGrp="1" noRot="1" noChangeAspect="1" noChangeArrowheads="1" noTextEdit="1"/>
          </p:cNvSpPr>
          <p:nvPr>
            <p:ph type="sldImg"/>
          </p:nvPr>
        </p:nvSpPr>
        <p:spPr>
          <a:xfrm>
            <a:off x="1525588" y="684213"/>
            <a:ext cx="4486275" cy="3363912"/>
          </a:xfrm>
          <a:ln/>
        </p:spPr>
      </p:sp>
      <p:sp>
        <p:nvSpPr>
          <p:cNvPr id="26631" name="Rectangle 3"/>
          <p:cNvSpPr>
            <a:spLocks noGrp="1" noChangeArrowheads="1"/>
          </p:cNvSpPr>
          <p:nvPr>
            <p:ph type="body" idx="1"/>
          </p:nvPr>
        </p:nvSpPr>
        <p:spPr>
          <a:xfrm>
            <a:off x="915249" y="4280662"/>
            <a:ext cx="5698757" cy="3784696"/>
          </a:xfrm>
          <a:solidFill>
            <a:srgbClr val="FFFFFF"/>
          </a:solidFill>
          <a:ln>
            <a:solidFill>
              <a:srgbClr val="000000"/>
            </a:solidFill>
            <a:miter lim="800000"/>
            <a:headEnd/>
            <a:tailEnd/>
          </a:ln>
        </p:spPr>
        <p:txBody>
          <a:bodyPr/>
          <a:lstStyle/>
          <a:p>
            <a:r>
              <a:rPr lang="en-US" altLang="de-DE" noProof="0" dirty="0"/>
              <a:t>Example of metadata exchange</a:t>
            </a:r>
          </a:p>
          <a:p>
            <a:r>
              <a:rPr lang="en-US" altLang="de-DE" noProof="0" dirty="0"/>
              <a:t>How about backward direction for the arrows? Operational data for e.g. recalculation of job cost,</a:t>
            </a:r>
            <a:r>
              <a:rPr lang="en-US" altLang="de-DE" baseline="0" noProof="0" dirty="0"/>
              <a:t> production dashboards, digital panning boards</a:t>
            </a:r>
            <a:endParaRPr lang="en-US" altLang="de-DE" noProof="0" dirty="0"/>
          </a:p>
        </p:txBody>
      </p:sp>
      <p:sp>
        <p:nvSpPr>
          <p:cNvPr id="2" name="Datumsplatzhalter 1"/>
          <p:cNvSpPr>
            <a:spLocks noGrp="1"/>
          </p:cNvSpPr>
          <p:nvPr>
            <p:ph type="dt" idx="10"/>
          </p:nvPr>
        </p:nvSpPr>
        <p:spPr>
          <a:xfrm>
            <a:off x="4269436" y="3"/>
            <a:ext cx="3266546" cy="449861"/>
          </a:xfrm>
          <a:prstGeom prst="rect">
            <a:avLst/>
          </a:prstGeom>
        </p:spPr>
        <p:txBody>
          <a:bodyPr lIns="91432" tIns="45717" rIns="91432" bIns="45717"/>
          <a:lstStyle/>
          <a:p>
            <a:pPr>
              <a:defRPr/>
            </a:pPr>
            <a:fld id="{7FB0B6A8-1C5F-42AD-BDA7-995BA3FC422A}" type="datetime1">
              <a:rPr lang="de-DE" altLang="de-DE" smtClean="0"/>
              <a:t>11.05.23</a:t>
            </a:fld>
            <a:endParaRPr lang="de-DE" altLang="de-DE"/>
          </a:p>
        </p:txBody>
      </p:sp>
    </p:spTree>
    <p:extLst>
      <p:ext uri="{BB962C8B-B14F-4D97-AF65-F5344CB8AC3E}">
        <p14:creationId xmlns:p14="http://schemas.microsoft.com/office/powerpoint/2010/main" val="35363084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CA" dirty="0"/>
              <a:t>Most complex example of integration</a:t>
            </a:r>
          </a:p>
          <a:p>
            <a:pPr lvl="1"/>
            <a:r>
              <a:rPr lang="en-CA" dirty="0"/>
              <a:t>Current status of production devices</a:t>
            </a:r>
          </a:p>
          <a:p>
            <a:pPr lvl="1"/>
            <a:r>
              <a:rPr lang="en-CA" dirty="0"/>
              <a:t>Print jobs (from MIS)</a:t>
            </a:r>
          </a:p>
        </p:txBody>
      </p:sp>
      <p:sp>
        <p:nvSpPr>
          <p:cNvPr id="4" name="Foliennummernplatzhalter 3"/>
          <p:cNvSpPr>
            <a:spLocks noGrp="1"/>
          </p:cNvSpPr>
          <p:nvPr>
            <p:ph type="sldNum" sz="quarter" idx="10"/>
          </p:nvPr>
        </p:nvSpPr>
        <p:spPr/>
        <p:txBody>
          <a:bodyPr/>
          <a:lstStyle/>
          <a:p>
            <a:fld id="{AFD87671-8107-4B63-8484-0BF5EB7616DB}" type="slidenum">
              <a:rPr lang="en-US" smtClean="0"/>
              <a:pPr/>
              <a:t>26</a:t>
            </a:fld>
            <a:endParaRPr lang="en-US"/>
          </a:p>
        </p:txBody>
      </p:sp>
      <p:sp>
        <p:nvSpPr>
          <p:cNvPr id="5" name="Datumsplatzhalter 4"/>
          <p:cNvSpPr>
            <a:spLocks noGrp="1"/>
          </p:cNvSpPr>
          <p:nvPr>
            <p:ph type="dt" idx="11"/>
          </p:nvPr>
        </p:nvSpPr>
        <p:spPr/>
        <p:txBody>
          <a:bodyPr/>
          <a:lstStyle/>
          <a:p>
            <a:fld id="{2F2EB5FB-5C71-4A37-A47F-7F2C4A645619}" type="datetime1">
              <a:rPr lang="en-US" smtClean="0"/>
              <a:t>5/11/23</a:t>
            </a:fld>
            <a:endParaRPr lang="en-US"/>
          </a:p>
        </p:txBody>
      </p:sp>
      <p:sp>
        <p:nvSpPr>
          <p:cNvPr id="6" name="Kopfzeilenplatzhalter 5"/>
          <p:cNvSpPr>
            <a:spLocks noGrp="1"/>
          </p:cNvSpPr>
          <p:nvPr>
            <p:ph type="hdr" sz="quarter" idx="12"/>
          </p:nvPr>
        </p:nvSpPr>
        <p:spPr/>
        <p:txBody>
          <a:bodyPr/>
          <a:lstStyle/>
          <a:p>
            <a:r>
              <a:rPr lang="en-US">
                <a:cs typeface="Arial" panose="020B0604020202020204" pitchFamily="34" charset="0"/>
              </a:rPr>
              <a:t>Workflow Automation</a:t>
            </a:r>
          </a:p>
          <a:p>
            <a:r>
              <a:rPr lang="en-US">
                <a:cs typeface="Arial" panose="020B0604020202020204" pitchFamily="34" charset="0"/>
              </a:rPr>
              <a:t>JDF Communication Architecture</a:t>
            </a:r>
          </a:p>
        </p:txBody>
      </p:sp>
      <p:sp>
        <p:nvSpPr>
          <p:cNvPr id="7" name="Fußzeilenplatzhalter 6"/>
          <p:cNvSpPr>
            <a:spLocks noGrp="1"/>
          </p:cNvSpPr>
          <p:nvPr>
            <p:ph type="ftr" sz="quarter" idx="13"/>
          </p:nvPr>
        </p:nvSpPr>
        <p:spPr/>
        <p:txBody>
          <a:bodyPr/>
          <a:lstStyle/>
          <a:p>
            <a:r>
              <a:rPr lang="en-US"/>
              <a:t>Lecturer’s name</a:t>
            </a:r>
          </a:p>
        </p:txBody>
      </p:sp>
    </p:spTree>
    <p:extLst>
      <p:ext uri="{BB962C8B-B14F-4D97-AF65-F5344CB8AC3E}">
        <p14:creationId xmlns:p14="http://schemas.microsoft.com/office/powerpoint/2010/main" val="21771333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CA" noProof="0" dirty="0"/>
              <a:t>Example for processes and resources in Prepress: starting with PDF pages from PB</a:t>
            </a:r>
          </a:p>
          <a:p>
            <a:r>
              <a:rPr lang="en-CA" noProof="0" dirty="0"/>
              <a:t>Black arrows are logical communication paths</a:t>
            </a:r>
          </a:p>
          <a:p>
            <a:pPr marL="285750" marR="0" lvl="0" indent="-285750" algn="l" defTabSz="449263" rtl="0" eaLnBrk="0" fontAlgn="base" latinLnBrk="0" hangingPunct="0">
              <a:lnSpc>
                <a:spcPct val="100000"/>
              </a:lnSpc>
              <a:spcBef>
                <a:spcPct val="0"/>
              </a:spcBef>
              <a:spcAft>
                <a:spcPct val="30000"/>
              </a:spcAft>
              <a:buClr>
                <a:srgbClr val="000000"/>
              </a:buClr>
              <a:buSzPct val="100000"/>
              <a:buFont typeface="Arial" panose="020B0604020202020204" pitchFamily="34" charset="0"/>
              <a:buChar char="•"/>
              <a:tabLst/>
              <a:defRPr/>
            </a:pPr>
            <a:r>
              <a:rPr lang="en-CA" noProof="0" dirty="0"/>
              <a:t>Chart might lead to misunderstanding: Resources are processes are normally not directly connected</a:t>
            </a:r>
            <a:r>
              <a:rPr lang="en-CA" baseline="0" noProof="0" dirty="0"/>
              <a:t> (MIS, production controller)</a:t>
            </a:r>
            <a:endParaRPr lang="en-CA" noProof="0" dirty="0"/>
          </a:p>
          <a:p>
            <a:r>
              <a:rPr lang="en-CA" noProof="0" dirty="0"/>
              <a:t>Red arrows</a:t>
            </a:r>
            <a:r>
              <a:rPr lang="en-CA" baseline="0" noProof="0" dirty="0"/>
              <a:t> in: Further resources like </a:t>
            </a:r>
            <a:r>
              <a:rPr lang="en-CA" baseline="0" noProof="0" dirty="0" err="1"/>
              <a:t>NodeInfo</a:t>
            </a:r>
            <a:r>
              <a:rPr lang="en-CA" baseline="0" noProof="0" dirty="0"/>
              <a:t>, params, material, equipment</a:t>
            </a:r>
          </a:p>
          <a:p>
            <a:r>
              <a:rPr lang="en-CA" baseline="0" noProof="0" dirty="0"/>
              <a:t>Red arrow out: Further entries in the </a:t>
            </a:r>
            <a:r>
              <a:rPr lang="en-CA" baseline="0" noProof="0" dirty="0" err="1"/>
              <a:t>AuditPool</a:t>
            </a:r>
            <a:r>
              <a:rPr lang="en-CA" baseline="0" noProof="0" dirty="0"/>
              <a:t> of the process node, JMF signals</a:t>
            </a:r>
          </a:p>
          <a:p>
            <a:r>
              <a:rPr lang="en-CA" baseline="0" noProof="0" dirty="0"/>
              <a:t>Note: No proofs and approval in this chart!</a:t>
            </a:r>
            <a:endParaRPr lang="en-CA" noProof="0" dirty="0"/>
          </a:p>
        </p:txBody>
      </p:sp>
      <p:sp>
        <p:nvSpPr>
          <p:cNvPr id="4" name="Kopfzeilenplatzhalter 3"/>
          <p:cNvSpPr>
            <a:spLocks noGrp="1"/>
          </p:cNvSpPr>
          <p:nvPr>
            <p:ph type="hdr" idx="10"/>
          </p:nvPr>
        </p:nvSpPr>
        <p:spPr/>
        <p:txBody>
          <a:bodyPr/>
          <a:lstStyle/>
          <a:p>
            <a:pPr>
              <a:defRPr/>
            </a:pPr>
            <a:r>
              <a:rPr lang="en-GB" altLang="de-DE"/>
              <a:t>Print.fest 2017 in Zagreb</a:t>
            </a:r>
          </a:p>
        </p:txBody>
      </p:sp>
      <p:sp>
        <p:nvSpPr>
          <p:cNvPr id="5" name="Datumsplatzhalter 4"/>
          <p:cNvSpPr>
            <a:spLocks noGrp="1"/>
          </p:cNvSpPr>
          <p:nvPr>
            <p:ph type="dt" idx="11"/>
          </p:nvPr>
        </p:nvSpPr>
        <p:spPr/>
        <p:txBody>
          <a:bodyPr/>
          <a:lstStyle/>
          <a:p>
            <a:pPr>
              <a:defRPr/>
            </a:pPr>
            <a:fld id="{8B9DEFFC-8C8F-4E62-B4FA-250037F5520B}" type="datetime1">
              <a:rPr lang="de-DE" altLang="de-DE" smtClean="0"/>
              <a:t>11.05.23</a:t>
            </a:fld>
            <a:endParaRPr lang="de-DE" altLang="de-DE"/>
          </a:p>
        </p:txBody>
      </p:sp>
      <p:sp>
        <p:nvSpPr>
          <p:cNvPr id="6" name="Fußzeilenplatzhalter 5"/>
          <p:cNvSpPr>
            <a:spLocks noGrp="1"/>
          </p:cNvSpPr>
          <p:nvPr>
            <p:ph type="ftr" idx="12"/>
          </p:nvPr>
        </p:nvSpPr>
        <p:spPr/>
        <p:txBody>
          <a:bodyPr/>
          <a:lstStyle/>
          <a:p>
            <a:pPr>
              <a:defRPr/>
            </a:pPr>
            <a:r>
              <a:rPr lang="en-GB" altLang="de-DE"/>
              <a:t>Thomas Hoffmann-Walbeck</a:t>
            </a:r>
          </a:p>
        </p:txBody>
      </p:sp>
      <p:sp>
        <p:nvSpPr>
          <p:cNvPr id="7" name="Foliennummernplatzhalter 6"/>
          <p:cNvSpPr>
            <a:spLocks noGrp="1"/>
          </p:cNvSpPr>
          <p:nvPr>
            <p:ph type="sldNum" idx="13"/>
          </p:nvPr>
        </p:nvSpPr>
        <p:spPr/>
        <p:txBody>
          <a:bodyPr/>
          <a:lstStyle/>
          <a:p>
            <a:pPr>
              <a:defRPr/>
            </a:pPr>
            <a:fld id="{F6CA36BB-1199-451C-853A-7A0D7191AC5B}" type="slidenum">
              <a:rPr lang="en-GB" altLang="de-DE" smtClean="0"/>
              <a:pPr>
                <a:defRPr/>
              </a:pPr>
              <a:t>27</a:t>
            </a:fld>
            <a:endParaRPr lang="en-GB" altLang="de-DE"/>
          </a:p>
        </p:txBody>
      </p:sp>
    </p:spTree>
    <p:extLst>
      <p:ext uri="{BB962C8B-B14F-4D97-AF65-F5344CB8AC3E}">
        <p14:creationId xmlns:p14="http://schemas.microsoft.com/office/powerpoint/2010/main" val="20388864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8" name="Rectangle 2"/>
          <p:cNvSpPr>
            <a:spLocks noGrp="1" noRot="1" noChangeAspect="1" noChangeArrowheads="1" noTextEdit="1"/>
          </p:cNvSpPr>
          <p:nvPr>
            <p:ph type="sldImg"/>
          </p:nvPr>
        </p:nvSpPr>
        <p:spPr>
          <a:xfrm>
            <a:off x="1528763" y="684213"/>
            <a:ext cx="4484687" cy="3363912"/>
          </a:xfrm>
          <a:solidFill>
            <a:srgbClr val="FFFFFF"/>
          </a:solidFill>
          <a:ln/>
        </p:spPr>
      </p:sp>
      <p:sp>
        <p:nvSpPr>
          <p:cNvPr id="79879" name="Rectangle 3"/>
          <p:cNvSpPr>
            <a:spLocks noGrp="1" noChangeArrowheads="1"/>
          </p:cNvSpPr>
          <p:nvPr>
            <p:ph type="body" idx="1"/>
          </p:nvPr>
        </p:nvSpPr>
        <p:spPr>
          <a:xfrm>
            <a:off x="914935" y="4283875"/>
            <a:ext cx="6344272" cy="3786859"/>
          </a:xfrm>
          <a:solidFill>
            <a:srgbClr val="FFFFFF"/>
          </a:solidFill>
          <a:ln w="12700">
            <a:solidFill>
              <a:srgbClr val="000000"/>
            </a:solidFill>
            <a:miter lim="800000"/>
            <a:headEnd/>
            <a:tailEnd/>
          </a:ln>
        </p:spPr>
        <p:txBody>
          <a:bodyPr lIns="93976" tIns="46987" rIns="93976" bIns="46987"/>
          <a:lstStyle/>
          <a:p>
            <a:pPr defTabSz="913325"/>
            <a:r>
              <a:rPr lang="en-US" altLang="en-US" sz="1500">
                <a:latin typeface="Arial" pitchFamily="34" charset="0"/>
              </a:rPr>
              <a:t>Here you can see the just</a:t>
            </a:r>
            <a:r>
              <a:rPr lang="en-US" altLang="en-US" sz="1500" baseline="0">
                <a:latin typeface="Arial" pitchFamily="34" charset="0"/>
              </a:rPr>
              <a:t> </a:t>
            </a:r>
            <a:r>
              <a:rPr lang="en-US" altLang="en-US" sz="1500">
                <a:latin typeface="Arial" pitchFamily="34" charset="0"/>
              </a:rPr>
              <a:t>tree structure of JDF. As usual in computer science, the root is shown above and the leaves below. The tree is so upside down. I leave it to you to judge if this says something about the state of mind of computer scientists.</a:t>
            </a:r>
          </a:p>
          <a:p>
            <a:pPr defTabSz="913325"/>
            <a:r>
              <a:rPr lang="en-US" altLang="en-US" sz="1500">
                <a:latin typeface="Arial" pitchFamily="34" charset="0"/>
              </a:rPr>
              <a:t>You still see, at the top are the product nodes. The deeper the hierarchy is, the more accurate the description of what the product should look like. How individual product parts of processes are to be executed is described in the process node. Some of those are previously grouped together in process groups</a:t>
            </a:r>
            <a:r>
              <a:rPr lang="en-US" altLang="en-US" sz="1500" baseline="0">
                <a:latin typeface="Arial" pitchFamily="34" charset="0"/>
              </a:rPr>
              <a:t> nodes.</a:t>
            </a:r>
            <a:r>
              <a:rPr lang="en-US" altLang="en-US" sz="1500">
                <a:latin typeface="Arial" pitchFamily="34" charset="0"/>
              </a:rPr>
              <a:t> The product node in the second line on the left creates the inside pages of a printed product. Then the underlying process groups could symbolize trapping, digital montage, exposure on a CtP system, printing, and so on.</a:t>
            </a:r>
          </a:p>
          <a:p>
            <a:pPr defTabSz="913325"/>
            <a:r>
              <a:rPr lang="en-US" altLang="en-US" sz="1500">
                <a:latin typeface="Arial" pitchFamily="34" charset="0"/>
              </a:rPr>
              <a:t>Each node shown here is described by XML elements and XML attributes. We'll show you example of this soon. But also references between the nodes are possible and allow nodes to be used multiple times. Finally, the so-called resources are mentioned. Resources can be things like plates, movie, spreadsheet, color, etc. But also content files or device settings are called resources. The nodes of a tree can have references to the resources. For example, process nodes can define resources as input or output of their action.</a:t>
            </a:r>
            <a:endParaRPr lang="de-DE" altLang="en-US" sz="1500" b="1">
              <a:latin typeface="Arial" pitchFamily="34" charset="0"/>
            </a:endParaRPr>
          </a:p>
        </p:txBody>
      </p:sp>
      <p:sp>
        <p:nvSpPr>
          <p:cNvPr id="2" name="Fußzeilenplatzhalter 1"/>
          <p:cNvSpPr>
            <a:spLocks noGrp="1"/>
          </p:cNvSpPr>
          <p:nvPr>
            <p:ph type="ftr" sz="quarter" idx="10"/>
          </p:nvPr>
        </p:nvSpPr>
        <p:spPr/>
        <p:txBody>
          <a:bodyPr/>
          <a:lstStyle/>
          <a:p>
            <a:r>
              <a:rPr lang="de-DE"/>
              <a:t>Thomas Hoffmann-Walbeck</a:t>
            </a:r>
            <a:endParaRPr lang="en-US"/>
          </a:p>
        </p:txBody>
      </p:sp>
      <p:sp>
        <p:nvSpPr>
          <p:cNvPr id="3" name="Datumsplatzhalter 2"/>
          <p:cNvSpPr>
            <a:spLocks noGrp="1"/>
          </p:cNvSpPr>
          <p:nvPr>
            <p:ph type="dt" idx="11"/>
          </p:nvPr>
        </p:nvSpPr>
        <p:spPr/>
        <p:txBody>
          <a:bodyPr/>
          <a:lstStyle/>
          <a:p>
            <a:fld id="{13B77311-F97B-41E6-B890-334543410DEA}" type="datetime1">
              <a:rPr lang="en-US" smtClean="0"/>
              <a:t>5/11/23</a:t>
            </a:fld>
            <a:endParaRPr lang="en-US"/>
          </a:p>
        </p:txBody>
      </p:sp>
      <p:sp>
        <p:nvSpPr>
          <p:cNvPr id="4" name="Foliennummernplatzhalter 3"/>
          <p:cNvSpPr>
            <a:spLocks noGrp="1"/>
          </p:cNvSpPr>
          <p:nvPr>
            <p:ph type="sldNum" sz="quarter" idx="12"/>
          </p:nvPr>
        </p:nvSpPr>
        <p:spPr/>
        <p:txBody>
          <a:bodyPr/>
          <a:lstStyle/>
          <a:p>
            <a:fld id="{AFD87671-8107-4B63-8484-0BF5EB7616DB}" type="slidenum">
              <a:rPr lang="en-US" smtClean="0"/>
              <a:t>28</a:t>
            </a:fld>
            <a:endParaRPr lang="en-US"/>
          </a:p>
        </p:txBody>
      </p:sp>
      <p:sp>
        <p:nvSpPr>
          <p:cNvPr id="5" name="Kopfzeilenplatzhalter 4"/>
          <p:cNvSpPr>
            <a:spLocks noGrp="1"/>
          </p:cNvSpPr>
          <p:nvPr>
            <p:ph type="hdr" sz="quarter" idx="13"/>
          </p:nvPr>
        </p:nvSpPr>
        <p:spPr/>
        <p:txBody>
          <a:bodyPr/>
          <a:lstStyle/>
          <a:p>
            <a:r>
              <a:rPr lang="de-DE"/>
              <a:t>Process Integration: JDF Data Structure</a:t>
            </a:r>
            <a:endParaRPr lang="en-US"/>
          </a:p>
        </p:txBody>
      </p:sp>
    </p:spTree>
    <p:extLst>
      <p:ext uri="{BB962C8B-B14F-4D97-AF65-F5344CB8AC3E}">
        <p14:creationId xmlns:p14="http://schemas.microsoft.com/office/powerpoint/2010/main" val="22930872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8" name="Rectangle 2"/>
          <p:cNvSpPr>
            <a:spLocks noGrp="1" noRot="1" noChangeAspect="1" noChangeArrowheads="1" noTextEdit="1"/>
          </p:cNvSpPr>
          <p:nvPr>
            <p:ph type="sldImg"/>
          </p:nvPr>
        </p:nvSpPr>
        <p:spPr>
          <a:xfrm>
            <a:off x="1528763" y="684213"/>
            <a:ext cx="4484687" cy="3363912"/>
          </a:xfrm>
          <a:solidFill>
            <a:srgbClr val="FFFFFF"/>
          </a:solidFill>
          <a:ln/>
        </p:spPr>
      </p:sp>
      <p:sp>
        <p:nvSpPr>
          <p:cNvPr id="79879" name="Rectangle 3"/>
          <p:cNvSpPr>
            <a:spLocks noGrp="1" noChangeArrowheads="1"/>
          </p:cNvSpPr>
          <p:nvPr>
            <p:ph type="body" idx="1"/>
          </p:nvPr>
        </p:nvSpPr>
        <p:spPr>
          <a:xfrm>
            <a:off x="914935" y="4283875"/>
            <a:ext cx="6344272" cy="3786859"/>
          </a:xfrm>
          <a:solidFill>
            <a:srgbClr val="FFFFFF"/>
          </a:solidFill>
          <a:ln w="12700">
            <a:solidFill>
              <a:srgbClr val="000000"/>
            </a:solidFill>
            <a:miter lim="800000"/>
            <a:headEnd/>
            <a:tailEnd/>
          </a:ln>
        </p:spPr>
        <p:txBody>
          <a:bodyPr lIns="93976" tIns="46987" rIns="93976" bIns="46987"/>
          <a:lstStyle/>
          <a:p>
            <a:pPr defTabSz="913325"/>
            <a:r>
              <a:rPr lang="en-US" altLang="en-US" sz="1500">
                <a:latin typeface="Arial" pitchFamily="34" charset="0"/>
              </a:rPr>
              <a:t>Here you can see the just</a:t>
            </a:r>
            <a:r>
              <a:rPr lang="en-US" altLang="en-US" sz="1500" baseline="0">
                <a:latin typeface="Arial" pitchFamily="34" charset="0"/>
              </a:rPr>
              <a:t> </a:t>
            </a:r>
            <a:r>
              <a:rPr lang="en-US" altLang="en-US" sz="1500">
                <a:latin typeface="Arial" pitchFamily="34" charset="0"/>
              </a:rPr>
              <a:t>tree structure of JDF. As usual in computer science, the root is shown above and the leaves below. The tree is so upside down. I leave it to you to judge if this says something about the state of mind of computer scientists.</a:t>
            </a:r>
          </a:p>
          <a:p>
            <a:pPr defTabSz="913325"/>
            <a:r>
              <a:rPr lang="en-US" altLang="en-US" sz="1500">
                <a:latin typeface="Arial" pitchFamily="34" charset="0"/>
              </a:rPr>
              <a:t>You still see, at the top are the product nodes. The deeper the hierarchy is, the more accurate the description of what the product should look like. How individual product parts of processes are to be executed is described in the process node. Some of those are previously grouped together in process groups</a:t>
            </a:r>
            <a:r>
              <a:rPr lang="en-US" altLang="en-US" sz="1500" baseline="0">
                <a:latin typeface="Arial" pitchFamily="34" charset="0"/>
              </a:rPr>
              <a:t> nodes.</a:t>
            </a:r>
            <a:r>
              <a:rPr lang="en-US" altLang="en-US" sz="1500">
                <a:latin typeface="Arial" pitchFamily="34" charset="0"/>
              </a:rPr>
              <a:t> The product node in the second line on the left creates the inside pages of a printed product. Then the underlying process groups could symbolize trapping, digital montage, exposure on a CtP system, printing, and so on.</a:t>
            </a:r>
          </a:p>
          <a:p>
            <a:pPr defTabSz="913325"/>
            <a:r>
              <a:rPr lang="en-US" altLang="en-US" sz="1500">
                <a:latin typeface="Arial" pitchFamily="34" charset="0"/>
              </a:rPr>
              <a:t>Each node shown here is described by XML elements and XML attributes. We'll show you example of this soon. But also references between the nodes are possible and allow nodes to be used multiple times. Finally, the so-called resources are mentioned. Resources can be things like plates, movie, spreadsheet, color, etc. But also content files or device settings are called resources. The nodes of a tree can have references to the resources. For example, process nodes can define resources as input or output of their action.</a:t>
            </a:r>
            <a:endParaRPr lang="de-DE" altLang="en-US" sz="1500" b="1">
              <a:latin typeface="Arial" pitchFamily="34" charset="0"/>
            </a:endParaRPr>
          </a:p>
        </p:txBody>
      </p:sp>
      <p:sp>
        <p:nvSpPr>
          <p:cNvPr id="2" name="Fußzeilenplatzhalter 1"/>
          <p:cNvSpPr>
            <a:spLocks noGrp="1"/>
          </p:cNvSpPr>
          <p:nvPr>
            <p:ph type="ftr" sz="quarter" idx="10"/>
          </p:nvPr>
        </p:nvSpPr>
        <p:spPr/>
        <p:txBody>
          <a:bodyPr/>
          <a:lstStyle/>
          <a:p>
            <a:r>
              <a:rPr lang="de-DE"/>
              <a:t>Thomas Hoffmann-Walbeck</a:t>
            </a:r>
            <a:endParaRPr lang="en-US"/>
          </a:p>
        </p:txBody>
      </p:sp>
      <p:sp>
        <p:nvSpPr>
          <p:cNvPr id="3" name="Datumsplatzhalter 2"/>
          <p:cNvSpPr>
            <a:spLocks noGrp="1"/>
          </p:cNvSpPr>
          <p:nvPr>
            <p:ph type="dt" idx="11"/>
          </p:nvPr>
        </p:nvSpPr>
        <p:spPr/>
        <p:txBody>
          <a:bodyPr/>
          <a:lstStyle/>
          <a:p>
            <a:fld id="{13B77311-F97B-41E6-B890-334543410DEA}" type="datetime1">
              <a:rPr lang="en-US" smtClean="0"/>
              <a:t>5/11/23</a:t>
            </a:fld>
            <a:endParaRPr lang="en-US"/>
          </a:p>
        </p:txBody>
      </p:sp>
      <p:sp>
        <p:nvSpPr>
          <p:cNvPr id="4" name="Foliennummernplatzhalter 3"/>
          <p:cNvSpPr>
            <a:spLocks noGrp="1"/>
          </p:cNvSpPr>
          <p:nvPr>
            <p:ph type="sldNum" sz="quarter" idx="12"/>
          </p:nvPr>
        </p:nvSpPr>
        <p:spPr/>
        <p:txBody>
          <a:bodyPr/>
          <a:lstStyle/>
          <a:p>
            <a:fld id="{AFD87671-8107-4B63-8484-0BF5EB7616DB}" type="slidenum">
              <a:rPr lang="en-US" smtClean="0"/>
              <a:t>29</a:t>
            </a:fld>
            <a:endParaRPr lang="en-US"/>
          </a:p>
        </p:txBody>
      </p:sp>
      <p:sp>
        <p:nvSpPr>
          <p:cNvPr id="5" name="Kopfzeilenplatzhalter 4"/>
          <p:cNvSpPr>
            <a:spLocks noGrp="1"/>
          </p:cNvSpPr>
          <p:nvPr>
            <p:ph type="hdr" sz="quarter" idx="13"/>
          </p:nvPr>
        </p:nvSpPr>
        <p:spPr/>
        <p:txBody>
          <a:bodyPr/>
          <a:lstStyle/>
          <a:p>
            <a:r>
              <a:rPr lang="de-DE"/>
              <a:t>Process Integration: JDF Data Structure</a:t>
            </a:r>
            <a:endParaRPr lang="en-US"/>
          </a:p>
        </p:txBody>
      </p:sp>
    </p:spTree>
    <p:extLst>
      <p:ext uri="{BB962C8B-B14F-4D97-AF65-F5344CB8AC3E}">
        <p14:creationId xmlns:p14="http://schemas.microsoft.com/office/powerpoint/2010/main" val="286739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Automation in the Graphic Industry: normally something like what is shown in the picture</a:t>
            </a:r>
          </a:p>
          <a:p>
            <a:pPr marL="285750" marR="0" lvl="0" indent="-285750" algn="l" defTabSz="449263" rtl="0" eaLnBrk="0" fontAlgn="base" latinLnBrk="0" hangingPunct="0">
              <a:lnSpc>
                <a:spcPct val="100000"/>
              </a:lnSpc>
              <a:spcBef>
                <a:spcPct val="0"/>
              </a:spcBef>
              <a:spcAft>
                <a:spcPct val="30000"/>
              </a:spcAft>
              <a:buClr>
                <a:srgbClr val="000000"/>
              </a:buClr>
              <a:buSzPct val="100000"/>
              <a:buFont typeface="Arial" panose="020B0604020202020204" pitchFamily="34" charset="0"/>
              <a:buChar char="•"/>
              <a:tabLst/>
              <a:defRPr/>
            </a:pPr>
            <a:r>
              <a:rPr lang="en-CA" dirty="0"/>
              <a:t>Instead of “ machine automation" one should talk about “device automation” or even about "process automation". Why? </a:t>
            </a:r>
            <a:r>
              <a:rPr lang="en-CA" baseline="0" dirty="0"/>
              <a:t>Production processes do not necessarily need machines (such as most prepress processes, e.g., imposition) and some machines cover more than 1 process (such as saddle stitcher: collecting and stitching; or a newspaper press; or a digital press)</a:t>
            </a:r>
            <a:endParaRPr lang="en-CA" dirty="0"/>
          </a:p>
          <a:p>
            <a:endParaRPr lang="en-DE" dirty="0"/>
          </a:p>
        </p:txBody>
      </p:sp>
      <p:sp>
        <p:nvSpPr>
          <p:cNvPr id="4" name="Header Placeholder 3"/>
          <p:cNvSpPr>
            <a:spLocks noGrp="1"/>
          </p:cNvSpPr>
          <p:nvPr>
            <p:ph type="hdr"/>
          </p:nvPr>
        </p:nvSpPr>
        <p:spPr/>
        <p:txBody>
          <a:bodyPr/>
          <a:lstStyle/>
          <a:p>
            <a:pPr>
              <a:defRPr/>
            </a:pPr>
            <a:r>
              <a:rPr lang="en-GB" altLang="de-DE"/>
              <a:t>Workflow Automation</a:t>
            </a:r>
          </a:p>
        </p:txBody>
      </p:sp>
      <p:sp>
        <p:nvSpPr>
          <p:cNvPr id="5" name="Date Placeholder 4"/>
          <p:cNvSpPr>
            <a:spLocks noGrp="1"/>
          </p:cNvSpPr>
          <p:nvPr>
            <p:ph type="dt"/>
          </p:nvPr>
        </p:nvSpPr>
        <p:spPr/>
        <p:txBody>
          <a:bodyPr/>
          <a:lstStyle/>
          <a:p>
            <a:pPr>
              <a:defRPr/>
            </a:pPr>
            <a:fld id="{9A86326A-B62E-4341-97AD-2F0B99111BF8}" type="datetime1">
              <a:rPr lang="de-DE" altLang="de-DE" smtClean="0"/>
              <a:pPr>
                <a:defRPr/>
              </a:pPr>
              <a:t>11.05.23</a:t>
            </a:fld>
            <a:endParaRPr lang="de-DE" altLang="de-DE"/>
          </a:p>
        </p:txBody>
      </p:sp>
      <p:sp>
        <p:nvSpPr>
          <p:cNvPr id="6" name="Footer Placeholder 5"/>
          <p:cNvSpPr>
            <a:spLocks noGrp="1"/>
          </p:cNvSpPr>
          <p:nvPr>
            <p:ph type="ftr"/>
          </p:nvPr>
        </p:nvSpPr>
        <p:spPr/>
        <p:txBody>
          <a:bodyPr/>
          <a:lstStyle/>
          <a:p>
            <a:pPr>
              <a:defRPr/>
            </a:pPr>
            <a:r>
              <a:rPr lang="en-GB" altLang="de-DE"/>
              <a:t>Thomas Hoffmann-Walbeck</a:t>
            </a:r>
          </a:p>
        </p:txBody>
      </p:sp>
      <p:sp>
        <p:nvSpPr>
          <p:cNvPr id="7" name="Slide Number Placeholder 6"/>
          <p:cNvSpPr>
            <a:spLocks noGrp="1"/>
          </p:cNvSpPr>
          <p:nvPr>
            <p:ph type="sldNum"/>
          </p:nvPr>
        </p:nvSpPr>
        <p:spPr/>
        <p:txBody>
          <a:bodyPr/>
          <a:lstStyle/>
          <a:p>
            <a:pPr>
              <a:defRPr/>
            </a:pPr>
            <a:fld id="{F6CA36BB-1199-451C-853A-7A0D7191AC5B}" type="slidenum">
              <a:rPr lang="en-GB" altLang="de-DE" smtClean="0"/>
              <a:pPr>
                <a:defRPr/>
              </a:pPr>
              <a:t>3</a:t>
            </a:fld>
            <a:endParaRPr lang="en-GB" altLang="de-DE"/>
          </a:p>
        </p:txBody>
      </p:sp>
    </p:spTree>
    <p:extLst>
      <p:ext uri="{BB962C8B-B14F-4D97-AF65-F5344CB8AC3E}">
        <p14:creationId xmlns:p14="http://schemas.microsoft.com/office/powerpoint/2010/main" val="40035633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26"/>
          <p:cNvSpPr>
            <a:spLocks noGrp="1" noRot="1" noChangeAspect="1" noChangeArrowheads="1" noTextEdit="1"/>
          </p:cNvSpPr>
          <p:nvPr>
            <p:ph type="sldImg"/>
          </p:nvPr>
        </p:nvSpPr>
        <p:spPr>
          <a:ln/>
        </p:spPr>
      </p:sp>
      <p:sp>
        <p:nvSpPr>
          <p:cNvPr id="25603" name="Rectangle 1027"/>
          <p:cNvSpPr>
            <a:spLocks noGrp="1" noChangeArrowheads="1"/>
          </p:cNvSpPr>
          <p:nvPr>
            <p:ph type="body" idx="1"/>
          </p:nvPr>
        </p:nvSpPr>
        <p:spPr>
          <a:noFill/>
        </p:spPr>
        <p:txBody>
          <a:bodyPr/>
          <a:lstStyle/>
          <a:p>
            <a:r>
              <a:rPr lang="de-DE" altLang="en-US" dirty="0">
                <a:latin typeface="Arial" pitchFamily="34" charset="0"/>
              </a:rPr>
              <a:t>See Slide</a:t>
            </a:r>
            <a:r>
              <a:rPr lang="de-DE" altLang="en-US" baseline="0" dirty="0">
                <a:latin typeface="Arial" pitchFamily="34" charset="0"/>
              </a:rPr>
              <a:t> L04</a:t>
            </a:r>
            <a:endParaRPr lang="en-US" altLang="en-US" dirty="0">
              <a:latin typeface="Arial" pitchFamily="34" charset="0"/>
            </a:endParaRPr>
          </a:p>
        </p:txBody>
      </p:sp>
    </p:spTree>
    <p:extLst>
      <p:ext uri="{BB962C8B-B14F-4D97-AF65-F5344CB8AC3E}">
        <p14:creationId xmlns:p14="http://schemas.microsoft.com/office/powerpoint/2010/main" val="10774471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CA" dirty="0"/>
              <a:t>Spawning &amp; Merging</a:t>
            </a:r>
            <a:r>
              <a:rPr lang="en-CA" baseline="0" dirty="0"/>
              <a:t> for r/w</a:t>
            </a:r>
            <a:endParaRPr lang="en-CA" dirty="0"/>
          </a:p>
        </p:txBody>
      </p:sp>
      <p:sp>
        <p:nvSpPr>
          <p:cNvPr id="4" name="Foliennummernplatzhalter 3"/>
          <p:cNvSpPr>
            <a:spLocks noGrp="1"/>
          </p:cNvSpPr>
          <p:nvPr>
            <p:ph type="sldNum" sz="quarter" idx="10"/>
          </p:nvPr>
        </p:nvSpPr>
        <p:spPr/>
        <p:txBody>
          <a:bodyPr/>
          <a:lstStyle/>
          <a:p>
            <a:fld id="{AFD87671-8107-4B63-8484-0BF5EB7616DB}" type="slidenum">
              <a:rPr lang="en-US" noProof="0" smtClean="0"/>
              <a:t>31</a:t>
            </a:fld>
            <a:endParaRPr lang="en-US" noProof="0"/>
          </a:p>
        </p:txBody>
      </p:sp>
      <p:sp>
        <p:nvSpPr>
          <p:cNvPr id="5" name="Datumsplatzhalter 4"/>
          <p:cNvSpPr>
            <a:spLocks noGrp="1"/>
          </p:cNvSpPr>
          <p:nvPr>
            <p:ph type="dt" idx="11"/>
          </p:nvPr>
        </p:nvSpPr>
        <p:spPr/>
        <p:txBody>
          <a:bodyPr/>
          <a:lstStyle/>
          <a:p>
            <a:fld id="{5ABFE0D6-958F-4BEF-82DB-46521E20ED89}" type="datetime1">
              <a:rPr lang="en-US" noProof="0" smtClean="0"/>
              <a:t>5/11/23</a:t>
            </a:fld>
            <a:endParaRPr lang="en-US" noProof="0"/>
          </a:p>
        </p:txBody>
      </p:sp>
      <p:sp>
        <p:nvSpPr>
          <p:cNvPr id="6" name="Kopfzeilenplatzhalter 5"/>
          <p:cNvSpPr>
            <a:spLocks noGrp="1"/>
          </p:cNvSpPr>
          <p:nvPr>
            <p:ph type="hdr" sz="quarter" idx="12"/>
          </p:nvPr>
        </p:nvSpPr>
        <p:spPr/>
        <p:txBody>
          <a:bodyPr/>
          <a:lstStyle/>
          <a:p>
            <a:r>
              <a:rPr lang="en-US"/>
              <a:t>GCM 461 Workflow Automation</a:t>
            </a:r>
          </a:p>
          <a:p>
            <a:r>
              <a:rPr lang="en-US"/>
              <a:t>L6 JDF Communication Architecture</a:t>
            </a:r>
          </a:p>
        </p:txBody>
      </p:sp>
      <p:sp>
        <p:nvSpPr>
          <p:cNvPr id="7" name="Fußzeilenplatzhalter 6"/>
          <p:cNvSpPr>
            <a:spLocks noGrp="1"/>
          </p:cNvSpPr>
          <p:nvPr>
            <p:ph type="ftr" sz="quarter" idx="13"/>
          </p:nvPr>
        </p:nvSpPr>
        <p:spPr/>
        <p:txBody>
          <a:bodyPr/>
          <a:lstStyle/>
          <a:p>
            <a:r>
              <a:rPr lang="en-US" noProof="0"/>
              <a:t>Thomas Hoffmann-Walbeck</a:t>
            </a:r>
          </a:p>
        </p:txBody>
      </p:sp>
    </p:spTree>
    <p:extLst>
      <p:ext uri="{BB962C8B-B14F-4D97-AF65-F5344CB8AC3E}">
        <p14:creationId xmlns:p14="http://schemas.microsoft.com/office/powerpoint/2010/main" val="40201346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Header Placeholder 3"/>
          <p:cNvSpPr>
            <a:spLocks noGrp="1"/>
          </p:cNvSpPr>
          <p:nvPr>
            <p:ph type="hdr"/>
          </p:nvPr>
        </p:nvSpPr>
        <p:spPr/>
        <p:txBody>
          <a:bodyPr/>
          <a:lstStyle/>
          <a:p>
            <a:pPr>
              <a:defRPr/>
            </a:pPr>
            <a:r>
              <a:rPr lang="en-GB" altLang="de-DE"/>
              <a:t>Workflow Automation</a:t>
            </a:r>
          </a:p>
        </p:txBody>
      </p:sp>
      <p:sp>
        <p:nvSpPr>
          <p:cNvPr id="5" name="Date Placeholder 4"/>
          <p:cNvSpPr>
            <a:spLocks noGrp="1"/>
          </p:cNvSpPr>
          <p:nvPr>
            <p:ph type="dt"/>
          </p:nvPr>
        </p:nvSpPr>
        <p:spPr/>
        <p:txBody>
          <a:bodyPr/>
          <a:lstStyle/>
          <a:p>
            <a:pPr>
              <a:defRPr/>
            </a:pPr>
            <a:fld id="{9A86326A-B62E-4341-97AD-2F0B99111BF8}" type="datetime1">
              <a:rPr lang="de-DE" altLang="de-DE" smtClean="0"/>
              <a:pPr>
                <a:defRPr/>
              </a:pPr>
              <a:t>11.05.23</a:t>
            </a:fld>
            <a:endParaRPr lang="de-DE" altLang="de-DE"/>
          </a:p>
        </p:txBody>
      </p:sp>
      <p:sp>
        <p:nvSpPr>
          <p:cNvPr id="6" name="Footer Placeholder 5"/>
          <p:cNvSpPr>
            <a:spLocks noGrp="1"/>
          </p:cNvSpPr>
          <p:nvPr>
            <p:ph type="ftr"/>
          </p:nvPr>
        </p:nvSpPr>
        <p:spPr/>
        <p:txBody>
          <a:bodyPr/>
          <a:lstStyle/>
          <a:p>
            <a:pPr>
              <a:defRPr/>
            </a:pPr>
            <a:r>
              <a:rPr lang="en-GB" altLang="de-DE"/>
              <a:t>Thomas Hoffmann-Walbeck</a:t>
            </a:r>
          </a:p>
        </p:txBody>
      </p:sp>
      <p:sp>
        <p:nvSpPr>
          <p:cNvPr id="7" name="Slide Number Placeholder 6"/>
          <p:cNvSpPr>
            <a:spLocks noGrp="1"/>
          </p:cNvSpPr>
          <p:nvPr>
            <p:ph type="sldNum"/>
          </p:nvPr>
        </p:nvSpPr>
        <p:spPr/>
        <p:txBody>
          <a:bodyPr/>
          <a:lstStyle/>
          <a:p>
            <a:pPr>
              <a:defRPr/>
            </a:pPr>
            <a:fld id="{F6CA36BB-1199-451C-853A-7A0D7191AC5B}" type="slidenum">
              <a:rPr lang="en-GB" altLang="de-DE" smtClean="0"/>
              <a:pPr>
                <a:defRPr/>
              </a:pPr>
              <a:t>32</a:t>
            </a:fld>
            <a:endParaRPr lang="en-GB" altLang="de-DE"/>
          </a:p>
        </p:txBody>
      </p:sp>
    </p:spTree>
    <p:extLst>
      <p:ext uri="{BB962C8B-B14F-4D97-AF65-F5344CB8AC3E}">
        <p14:creationId xmlns:p14="http://schemas.microsoft.com/office/powerpoint/2010/main" val="31585336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What wwe learned so far:…</a:t>
            </a:r>
          </a:p>
          <a:p>
            <a:r>
              <a:rPr lang="en-DE" dirty="0"/>
              <a:t>XJDF is new version of same idea</a:t>
            </a:r>
          </a:p>
        </p:txBody>
      </p:sp>
      <p:sp>
        <p:nvSpPr>
          <p:cNvPr id="4" name="Header Placeholder 3"/>
          <p:cNvSpPr>
            <a:spLocks noGrp="1"/>
          </p:cNvSpPr>
          <p:nvPr>
            <p:ph type="hdr"/>
          </p:nvPr>
        </p:nvSpPr>
        <p:spPr/>
        <p:txBody>
          <a:bodyPr/>
          <a:lstStyle/>
          <a:p>
            <a:pPr>
              <a:defRPr/>
            </a:pPr>
            <a:r>
              <a:rPr lang="en-GB" altLang="de-DE"/>
              <a:t>Workflow Automation</a:t>
            </a:r>
          </a:p>
        </p:txBody>
      </p:sp>
      <p:sp>
        <p:nvSpPr>
          <p:cNvPr id="5" name="Date Placeholder 4"/>
          <p:cNvSpPr>
            <a:spLocks noGrp="1"/>
          </p:cNvSpPr>
          <p:nvPr>
            <p:ph type="dt"/>
          </p:nvPr>
        </p:nvSpPr>
        <p:spPr/>
        <p:txBody>
          <a:bodyPr/>
          <a:lstStyle/>
          <a:p>
            <a:pPr>
              <a:defRPr/>
            </a:pPr>
            <a:fld id="{9A86326A-B62E-4341-97AD-2F0B99111BF8}" type="datetime1">
              <a:rPr lang="de-DE" altLang="de-DE" smtClean="0"/>
              <a:pPr>
                <a:defRPr/>
              </a:pPr>
              <a:t>11.05.23</a:t>
            </a:fld>
            <a:endParaRPr lang="de-DE" altLang="de-DE"/>
          </a:p>
        </p:txBody>
      </p:sp>
      <p:sp>
        <p:nvSpPr>
          <p:cNvPr id="6" name="Footer Placeholder 5"/>
          <p:cNvSpPr>
            <a:spLocks noGrp="1"/>
          </p:cNvSpPr>
          <p:nvPr>
            <p:ph type="ftr"/>
          </p:nvPr>
        </p:nvSpPr>
        <p:spPr/>
        <p:txBody>
          <a:bodyPr/>
          <a:lstStyle/>
          <a:p>
            <a:pPr>
              <a:defRPr/>
            </a:pPr>
            <a:r>
              <a:rPr lang="en-GB" altLang="de-DE"/>
              <a:t>Thomas Hoffmann-Walbeck</a:t>
            </a:r>
          </a:p>
        </p:txBody>
      </p:sp>
      <p:sp>
        <p:nvSpPr>
          <p:cNvPr id="7" name="Slide Number Placeholder 6"/>
          <p:cNvSpPr>
            <a:spLocks noGrp="1"/>
          </p:cNvSpPr>
          <p:nvPr>
            <p:ph type="sldNum"/>
          </p:nvPr>
        </p:nvSpPr>
        <p:spPr/>
        <p:txBody>
          <a:bodyPr/>
          <a:lstStyle/>
          <a:p>
            <a:pPr>
              <a:defRPr/>
            </a:pPr>
            <a:fld id="{F6CA36BB-1199-451C-853A-7A0D7191AC5B}" type="slidenum">
              <a:rPr lang="en-GB" altLang="de-DE" smtClean="0"/>
              <a:pPr>
                <a:defRPr/>
              </a:pPr>
              <a:t>33</a:t>
            </a:fld>
            <a:endParaRPr lang="en-GB" altLang="de-DE"/>
          </a:p>
        </p:txBody>
      </p:sp>
    </p:spTree>
    <p:extLst>
      <p:ext uri="{BB962C8B-B14F-4D97-AF65-F5344CB8AC3E}">
        <p14:creationId xmlns:p14="http://schemas.microsoft.com/office/powerpoint/2010/main" val="38678975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Footer Placeholder 3"/>
          <p:cNvSpPr>
            <a:spLocks noGrp="1"/>
          </p:cNvSpPr>
          <p:nvPr>
            <p:ph type="ftr" sz="quarter" idx="10"/>
          </p:nvPr>
        </p:nvSpPr>
        <p:spPr/>
        <p:txBody>
          <a:bodyPr/>
          <a:lstStyle/>
          <a:p>
            <a:r>
              <a:rPr lang="en-US"/>
              <a:t>Thomas Hoffmann-Walbeck, Stuttgart Media University</a:t>
            </a:r>
          </a:p>
        </p:txBody>
      </p:sp>
      <p:sp>
        <p:nvSpPr>
          <p:cNvPr id="5" name="Date Placeholder 4"/>
          <p:cNvSpPr>
            <a:spLocks noGrp="1"/>
          </p:cNvSpPr>
          <p:nvPr>
            <p:ph type="dt" idx="11"/>
          </p:nvPr>
        </p:nvSpPr>
        <p:spPr/>
        <p:txBody>
          <a:bodyPr/>
          <a:lstStyle/>
          <a:p>
            <a:fld id="{B7A1CE52-C982-49A2-B652-988283A207DC}" type="datetime1">
              <a:rPr lang="en-US" smtClean="0"/>
              <a:t>5/11/23</a:t>
            </a:fld>
            <a:endParaRPr lang="en-US"/>
          </a:p>
        </p:txBody>
      </p:sp>
      <p:sp>
        <p:nvSpPr>
          <p:cNvPr id="6" name="Slide Number Placeholder 5"/>
          <p:cNvSpPr>
            <a:spLocks noGrp="1"/>
          </p:cNvSpPr>
          <p:nvPr>
            <p:ph type="sldNum" sz="quarter" idx="12"/>
          </p:nvPr>
        </p:nvSpPr>
        <p:spPr/>
        <p:txBody>
          <a:bodyPr/>
          <a:lstStyle/>
          <a:p>
            <a:fld id="{D17C915E-9C69-4C00-840A-B439153EBABC}" type="slidenum">
              <a:rPr lang="en-US" smtClean="0"/>
              <a:pPr/>
              <a:t>34</a:t>
            </a:fld>
            <a:endParaRPr lang="en-US"/>
          </a:p>
        </p:txBody>
      </p:sp>
      <p:sp>
        <p:nvSpPr>
          <p:cNvPr id="7" name="Header Placeholder 6"/>
          <p:cNvSpPr>
            <a:spLocks noGrp="1"/>
          </p:cNvSpPr>
          <p:nvPr>
            <p:ph type="hdr" sz="quarter" idx="13"/>
          </p:nvPr>
        </p:nvSpPr>
        <p:spPr/>
        <p:txBody>
          <a:bodyPr/>
          <a:lstStyle/>
          <a:p>
            <a:r>
              <a:rPr lang="en-US"/>
              <a:t>I&amp;A: </a:t>
            </a:r>
            <a:r>
              <a:rPr lang="en-US" b="1"/>
              <a:t>Workflow Basics</a:t>
            </a:r>
          </a:p>
        </p:txBody>
      </p:sp>
    </p:spTree>
    <p:extLst>
      <p:ext uri="{BB962C8B-B14F-4D97-AF65-F5344CB8AC3E}">
        <p14:creationId xmlns:p14="http://schemas.microsoft.com/office/powerpoint/2010/main" val="11094829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CA" dirty="0"/>
          </a:p>
        </p:txBody>
      </p:sp>
      <p:sp>
        <p:nvSpPr>
          <p:cNvPr id="4" name="Kopfzeilenplatzhalter 3"/>
          <p:cNvSpPr>
            <a:spLocks noGrp="1"/>
          </p:cNvSpPr>
          <p:nvPr>
            <p:ph type="hdr" idx="10"/>
          </p:nvPr>
        </p:nvSpPr>
        <p:spPr/>
        <p:txBody>
          <a:bodyPr/>
          <a:lstStyle/>
          <a:p>
            <a:pPr>
              <a:defRPr/>
            </a:pPr>
            <a:r>
              <a:rPr lang="en-GB" altLang="de-DE"/>
              <a:t>Workflow Automation</a:t>
            </a:r>
          </a:p>
          <a:p>
            <a:pPr>
              <a:defRPr/>
            </a:pPr>
            <a:r>
              <a:rPr lang="en-US" altLang="de-DE"/>
              <a:t>Communication PB–PSP: Business</a:t>
            </a:r>
            <a:endParaRPr lang="en-US" altLang="en-US"/>
          </a:p>
        </p:txBody>
      </p:sp>
      <p:sp>
        <p:nvSpPr>
          <p:cNvPr id="5" name="Datumsplatzhalter 4"/>
          <p:cNvSpPr>
            <a:spLocks noGrp="1"/>
          </p:cNvSpPr>
          <p:nvPr>
            <p:ph type="dt" idx="11"/>
          </p:nvPr>
        </p:nvSpPr>
        <p:spPr/>
        <p:txBody>
          <a:bodyPr/>
          <a:lstStyle/>
          <a:p>
            <a:pPr>
              <a:defRPr/>
            </a:pPr>
            <a:fld id="{9A86326A-B62E-4341-97AD-2F0B99111BF8}" type="datetime1">
              <a:rPr lang="de-DE" altLang="de-DE" smtClean="0"/>
              <a:t>11.05.23</a:t>
            </a:fld>
            <a:endParaRPr lang="de-DE" altLang="de-DE"/>
          </a:p>
        </p:txBody>
      </p:sp>
      <p:sp>
        <p:nvSpPr>
          <p:cNvPr id="6" name="Fußzeilenplatzhalter 5"/>
          <p:cNvSpPr>
            <a:spLocks noGrp="1"/>
          </p:cNvSpPr>
          <p:nvPr>
            <p:ph type="ftr" idx="12"/>
          </p:nvPr>
        </p:nvSpPr>
        <p:spPr/>
        <p:txBody>
          <a:bodyPr/>
          <a:lstStyle/>
          <a:p>
            <a:pPr>
              <a:defRPr/>
            </a:pPr>
            <a:r>
              <a:rPr lang="en-GB" altLang="de-DE"/>
              <a:t>Lecturer’s name</a:t>
            </a:r>
          </a:p>
        </p:txBody>
      </p:sp>
      <p:sp>
        <p:nvSpPr>
          <p:cNvPr id="7" name="Foliennummernplatzhalter 6"/>
          <p:cNvSpPr>
            <a:spLocks noGrp="1"/>
          </p:cNvSpPr>
          <p:nvPr>
            <p:ph type="sldNum" idx="13"/>
          </p:nvPr>
        </p:nvSpPr>
        <p:spPr/>
        <p:txBody>
          <a:bodyPr/>
          <a:lstStyle/>
          <a:p>
            <a:pPr>
              <a:defRPr/>
            </a:pPr>
            <a:fld id="{F6CA36BB-1199-451C-853A-7A0D7191AC5B}" type="slidenum">
              <a:rPr lang="en-GB" altLang="de-DE" smtClean="0"/>
              <a:pPr>
                <a:defRPr/>
              </a:pPr>
              <a:t>35</a:t>
            </a:fld>
            <a:endParaRPr lang="en-GB" altLang="de-DE"/>
          </a:p>
        </p:txBody>
      </p:sp>
    </p:spTree>
    <p:extLst>
      <p:ext uri="{BB962C8B-B14F-4D97-AF65-F5344CB8AC3E}">
        <p14:creationId xmlns:p14="http://schemas.microsoft.com/office/powerpoint/2010/main" val="37604451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CA" dirty="0"/>
          </a:p>
        </p:txBody>
      </p:sp>
      <p:sp>
        <p:nvSpPr>
          <p:cNvPr id="4" name="Kopfzeilenplatzhalter 3"/>
          <p:cNvSpPr>
            <a:spLocks noGrp="1"/>
          </p:cNvSpPr>
          <p:nvPr>
            <p:ph type="hdr" idx="10"/>
          </p:nvPr>
        </p:nvSpPr>
        <p:spPr/>
        <p:txBody>
          <a:bodyPr/>
          <a:lstStyle/>
          <a:p>
            <a:pPr>
              <a:defRPr/>
            </a:pPr>
            <a:r>
              <a:rPr lang="en-GB" altLang="de-DE"/>
              <a:t>Workflow Automation</a:t>
            </a:r>
          </a:p>
          <a:p>
            <a:pPr>
              <a:defRPr/>
            </a:pPr>
            <a:r>
              <a:rPr lang="en-US" altLang="de-DE"/>
              <a:t>Communication PB–PSP: Business</a:t>
            </a:r>
            <a:endParaRPr lang="en-US" altLang="en-US"/>
          </a:p>
        </p:txBody>
      </p:sp>
      <p:sp>
        <p:nvSpPr>
          <p:cNvPr id="5" name="Datumsplatzhalter 4"/>
          <p:cNvSpPr>
            <a:spLocks noGrp="1"/>
          </p:cNvSpPr>
          <p:nvPr>
            <p:ph type="dt" idx="11"/>
          </p:nvPr>
        </p:nvSpPr>
        <p:spPr/>
        <p:txBody>
          <a:bodyPr/>
          <a:lstStyle/>
          <a:p>
            <a:pPr>
              <a:defRPr/>
            </a:pPr>
            <a:fld id="{9A86326A-B62E-4341-97AD-2F0B99111BF8}" type="datetime1">
              <a:rPr lang="de-DE" altLang="de-DE" smtClean="0"/>
              <a:t>11.05.23</a:t>
            </a:fld>
            <a:endParaRPr lang="de-DE" altLang="de-DE"/>
          </a:p>
        </p:txBody>
      </p:sp>
      <p:sp>
        <p:nvSpPr>
          <p:cNvPr id="6" name="Fußzeilenplatzhalter 5"/>
          <p:cNvSpPr>
            <a:spLocks noGrp="1"/>
          </p:cNvSpPr>
          <p:nvPr>
            <p:ph type="ftr" idx="12"/>
          </p:nvPr>
        </p:nvSpPr>
        <p:spPr/>
        <p:txBody>
          <a:bodyPr/>
          <a:lstStyle/>
          <a:p>
            <a:pPr>
              <a:defRPr/>
            </a:pPr>
            <a:r>
              <a:rPr lang="en-GB" altLang="de-DE"/>
              <a:t>Lecturer’s name</a:t>
            </a:r>
          </a:p>
        </p:txBody>
      </p:sp>
      <p:sp>
        <p:nvSpPr>
          <p:cNvPr id="7" name="Foliennummernplatzhalter 6"/>
          <p:cNvSpPr>
            <a:spLocks noGrp="1"/>
          </p:cNvSpPr>
          <p:nvPr>
            <p:ph type="sldNum" idx="13"/>
          </p:nvPr>
        </p:nvSpPr>
        <p:spPr/>
        <p:txBody>
          <a:bodyPr/>
          <a:lstStyle/>
          <a:p>
            <a:pPr>
              <a:defRPr/>
            </a:pPr>
            <a:fld id="{F6CA36BB-1199-451C-853A-7A0D7191AC5B}" type="slidenum">
              <a:rPr lang="en-GB" altLang="de-DE" smtClean="0"/>
              <a:pPr>
                <a:defRPr/>
              </a:pPr>
              <a:t>36</a:t>
            </a:fld>
            <a:endParaRPr lang="en-GB" altLang="de-DE"/>
          </a:p>
        </p:txBody>
      </p:sp>
    </p:spTree>
    <p:extLst>
      <p:ext uri="{BB962C8B-B14F-4D97-AF65-F5344CB8AC3E}">
        <p14:creationId xmlns:p14="http://schemas.microsoft.com/office/powerpoint/2010/main" val="533267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Mount “</a:t>
            </a:r>
            <a:r>
              <a:rPr lang="en-GB" dirty="0"/>
              <a:t>EasyXJDF-Antwerp-20.03.dmg”</a:t>
            </a:r>
            <a:endParaRPr lang="en-DE" dirty="0"/>
          </a:p>
          <a:p>
            <a:r>
              <a:rPr lang="en-GB" sz="1600" b="0" i="0" u="none" strike="noStrike" kern="1200" dirty="0">
                <a:solidFill>
                  <a:srgbClr val="000000"/>
                </a:solidFill>
                <a:effectLst/>
                <a:latin typeface="Arial" charset="0"/>
                <a:ea typeface="+mn-ea"/>
                <a:cs typeface="+mn-cs"/>
              </a:rPr>
              <a:t>In the Finder  on your Mac, locate the app you want to open.</a:t>
            </a:r>
          </a:p>
          <a:p>
            <a:r>
              <a:rPr lang="en-GB" sz="1600" b="0" i="0" u="none" strike="noStrike" kern="1200" dirty="0">
                <a:solidFill>
                  <a:srgbClr val="000000"/>
                </a:solidFill>
                <a:effectLst/>
                <a:latin typeface="Arial" charset="0"/>
                <a:ea typeface="+mn-ea"/>
                <a:cs typeface="+mn-cs"/>
              </a:rPr>
              <a:t>Don’t use Launchpad to do this. Launchpad doesn’t allow you to access the shortcut menu.</a:t>
            </a:r>
          </a:p>
          <a:p>
            <a:r>
              <a:rPr lang="en-GB" sz="1600" b="1" i="0" u="none" strike="noStrike" kern="1200" dirty="0">
                <a:solidFill>
                  <a:srgbClr val="000000"/>
                </a:solidFill>
                <a:effectLst/>
                <a:latin typeface="Arial" charset="0"/>
                <a:ea typeface="+mn-ea"/>
                <a:cs typeface="+mn-cs"/>
              </a:rPr>
              <a:t>Control-click the app icon, then choose Open from the shortcut menu</a:t>
            </a:r>
            <a:r>
              <a:rPr lang="en-GB" sz="1600" b="0" i="0" u="none" strike="noStrike" kern="1200" dirty="0">
                <a:solidFill>
                  <a:srgbClr val="000000"/>
                </a:solidFill>
                <a:effectLst/>
                <a:latin typeface="Arial" charset="0"/>
                <a:ea typeface="+mn-ea"/>
                <a:cs typeface="+mn-cs"/>
              </a:rPr>
              <a:t>.</a:t>
            </a:r>
          </a:p>
          <a:p>
            <a:r>
              <a:rPr lang="en-GB" sz="1600" b="0" i="0" u="none" strike="noStrike" kern="1200" dirty="0">
                <a:solidFill>
                  <a:srgbClr val="000000"/>
                </a:solidFill>
                <a:effectLst/>
                <a:latin typeface="Arial" charset="0"/>
                <a:ea typeface="+mn-ea"/>
                <a:cs typeface="+mn-cs"/>
              </a:rPr>
              <a:t>Click Open.</a:t>
            </a:r>
          </a:p>
          <a:p>
            <a:r>
              <a:rPr lang="en-GB" sz="1600" b="0" i="0" u="none" strike="noStrike" kern="1200" dirty="0">
                <a:solidFill>
                  <a:srgbClr val="000000"/>
                </a:solidFill>
                <a:effectLst/>
                <a:latin typeface="Arial" charset="0"/>
                <a:ea typeface="+mn-ea"/>
                <a:cs typeface="+mn-cs"/>
              </a:rPr>
              <a:t>The app is saved as an exception to your security settings, and you can open it in the future by double-clicking it just as you can any registered app.</a:t>
            </a:r>
          </a:p>
          <a:p>
            <a:endParaRPr lang="en-DE" dirty="0"/>
          </a:p>
        </p:txBody>
      </p:sp>
      <p:sp>
        <p:nvSpPr>
          <p:cNvPr id="4" name="Header Placeholder 3"/>
          <p:cNvSpPr>
            <a:spLocks noGrp="1"/>
          </p:cNvSpPr>
          <p:nvPr>
            <p:ph type="hdr"/>
          </p:nvPr>
        </p:nvSpPr>
        <p:spPr/>
        <p:txBody>
          <a:bodyPr/>
          <a:lstStyle/>
          <a:p>
            <a:pPr>
              <a:defRPr/>
            </a:pPr>
            <a:r>
              <a:rPr lang="en-GB" altLang="de-DE"/>
              <a:t>P54 EasyXJDF</a:t>
            </a:r>
            <a:endParaRPr lang="en-GB" altLang="de-DE" dirty="0"/>
          </a:p>
        </p:txBody>
      </p:sp>
      <p:sp>
        <p:nvSpPr>
          <p:cNvPr id="5" name="Date Placeholder 4"/>
          <p:cNvSpPr>
            <a:spLocks noGrp="1"/>
          </p:cNvSpPr>
          <p:nvPr>
            <p:ph type="dt"/>
          </p:nvPr>
        </p:nvSpPr>
        <p:spPr/>
        <p:txBody>
          <a:bodyPr/>
          <a:lstStyle/>
          <a:p>
            <a:pPr>
              <a:defRPr/>
            </a:pPr>
            <a:fld id="{AA5C8B78-C3F2-46CE-AEA9-79931D30EDBA}" type="datetime1">
              <a:rPr lang="de-DE" altLang="de-DE" smtClean="0"/>
              <a:t>11.05.23</a:t>
            </a:fld>
            <a:endParaRPr lang="de-DE" altLang="de-DE" dirty="0"/>
          </a:p>
        </p:txBody>
      </p:sp>
      <p:sp>
        <p:nvSpPr>
          <p:cNvPr id="6" name="Footer Placeholder 5"/>
          <p:cNvSpPr>
            <a:spLocks noGrp="1"/>
          </p:cNvSpPr>
          <p:nvPr>
            <p:ph type="ftr"/>
          </p:nvPr>
        </p:nvSpPr>
        <p:spPr/>
        <p:txBody>
          <a:bodyPr/>
          <a:lstStyle/>
          <a:p>
            <a:pPr>
              <a:defRPr/>
            </a:pPr>
            <a:r>
              <a:rPr lang="en-GB" altLang="de-DE"/>
              <a:t>Lecturer’s name</a:t>
            </a:r>
            <a:endParaRPr lang="en-GB" altLang="de-DE" dirty="0"/>
          </a:p>
        </p:txBody>
      </p:sp>
      <p:sp>
        <p:nvSpPr>
          <p:cNvPr id="7" name="Slide Number Placeholder 6"/>
          <p:cNvSpPr>
            <a:spLocks noGrp="1"/>
          </p:cNvSpPr>
          <p:nvPr>
            <p:ph type="sldNum"/>
          </p:nvPr>
        </p:nvSpPr>
        <p:spPr/>
        <p:txBody>
          <a:bodyPr/>
          <a:lstStyle/>
          <a:p>
            <a:pPr>
              <a:defRPr/>
            </a:pPr>
            <a:fld id="{F6CA36BB-1199-451C-853A-7A0D7191AC5B}" type="slidenum">
              <a:rPr lang="en-GB" altLang="de-DE" smtClean="0"/>
              <a:pPr>
                <a:defRPr/>
              </a:pPr>
              <a:t>37</a:t>
            </a:fld>
            <a:endParaRPr lang="en-GB" altLang="de-DE"/>
          </a:p>
        </p:txBody>
      </p:sp>
    </p:spTree>
    <p:extLst>
      <p:ext uri="{BB962C8B-B14F-4D97-AF65-F5344CB8AC3E}">
        <p14:creationId xmlns:p14="http://schemas.microsoft.com/office/powerpoint/2010/main" val="20895089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CA" dirty="0"/>
          </a:p>
        </p:txBody>
      </p:sp>
      <p:sp>
        <p:nvSpPr>
          <p:cNvPr id="4" name="Kopfzeilenplatzhalter 3"/>
          <p:cNvSpPr>
            <a:spLocks noGrp="1"/>
          </p:cNvSpPr>
          <p:nvPr>
            <p:ph type="hdr" idx="10"/>
          </p:nvPr>
        </p:nvSpPr>
        <p:spPr/>
        <p:txBody>
          <a:bodyPr/>
          <a:lstStyle/>
          <a:p>
            <a:pPr marL="0" marR="0" lvl="0" indent="0" algn="l" defTabSz="442131" rtl="0" eaLnBrk="1" fontAlgn="base" latinLnBrk="0" hangingPunct="1">
              <a:lnSpc>
                <a:spcPct val="100000"/>
              </a:lnSpc>
              <a:spcBef>
                <a:spcPct val="0"/>
              </a:spcBef>
              <a:spcAft>
                <a:spcPct val="0"/>
              </a:spcAft>
              <a:buClr>
                <a:srgbClr val="000000"/>
              </a:buClr>
              <a:buSzPct val="100000"/>
              <a:buFont typeface="Times New Roman" pitchFamily="18" charset="0"/>
              <a:buNone/>
              <a:tabLst>
                <a:tab pos="0" algn="l"/>
                <a:tab pos="439069" algn="l"/>
                <a:tab pos="884258" algn="l"/>
                <a:tab pos="1330976" algn="l"/>
                <a:tab pos="1774636" algn="l"/>
                <a:tab pos="2219825" algn="l"/>
                <a:tab pos="2663484" algn="l"/>
                <a:tab pos="3105613" algn="l"/>
                <a:tab pos="3550803" algn="l"/>
                <a:tab pos="3992932" algn="l"/>
                <a:tab pos="4435061" algn="l"/>
                <a:tab pos="4881779" algn="l"/>
                <a:tab pos="5328499" algn="l"/>
                <a:tab pos="5770627" algn="l"/>
                <a:tab pos="6215817" algn="l"/>
                <a:tab pos="6661005" algn="l"/>
                <a:tab pos="7103134" algn="l"/>
                <a:tab pos="7546795" algn="l"/>
                <a:tab pos="7990453" algn="l"/>
                <a:tab pos="8432581" algn="l"/>
                <a:tab pos="8877770" algn="l"/>
              </a:tabLst>
              <a:defRPr/>
            </a:pPr>
            <a:r>
              <a:rPr kumimoji="0" lang="de-DE" sz="900" b="0" i="0" u="none" strike="noStrike" kern="1200" cap="none" spc="0" normalizeH="0" baseline="0" noProof="0">
                <a:ln>
                  <a:noFill/>
                </a:ln>
                <a:solidFill>
                  <a:srgbClr val="000000"/>
                </a:solidFill>
                <a:effectLst/>
                <a:uLnTx/>
                <a:uFillTx/>
                <a:latin typeface="Arial" charset="0"/>
                <a:ea typeface="SimSun" pitchFamily="2" charset="-122"/>
                <a:cs typeface="+mn-cs"/>
              </a:rPr>
              <a:t>GCM 461, Workflow Automation</a:t>
            </a:r>
          </a:p>
          <a:p>
            <a:pPr marL="0" marR="0" lvl="0" indent="0" algn="l" defTabSz="442131" rtl="0" eaLnBrk="1" fontAlgn="base" latinLnBrk="0" hangingPunct="1">
              <a:lnSpc>
                <a:spcPct val="100000"/>
              </a:lnSpc>
              <a:spcBef>
                <a:spcPct val="0"/>
              </a:spcBef>
              <a:spcAft>
                <a:spcPct val="0"/>
              </a:spcAft>
              <a:buClr>
                <a:srgbClr val="000000"/>
              </a:buClr>
              <a:buSzPct val="100000"/>
              <a:buFont typeface="Times New Roman" pitchFamily="18" charset="0"/>
              <a:buNone/>
              <a:tabLst>
                <a:tab pos="0" algn="l"/>
                <a:tab pos="439069" algn="l"/>
                <a:tab pos="884258" algn="l"/>
                <a:tab pos="1330976" algn="l"/>
                <a:tab pos="1774636" algn="l"/>
                <a:tab pos="2219825" algn="l"/>
                <a:tab pos="2663484" algn="l"/>
                <a:tab pos="3105613" algn="l"/>
                <a:tab pos="3550803" algn="l"/>
                <a:tab pos="3992932" algn="l"/>
                <a:tab pos="4435061" algn="l"/>
                <a:tab pos="4881779" algn="l"/>
                <a:tab pos="5328499" algn="l"/>
                <a:tab pos="5770627" algn="l"/>
                <a:tab pos="6215817" algn="l"/>
                <a:tab pos="6661005" algn="l"/>
                <a:tab pos="7103134" algn="l"/>
                <a:tab pos="7546795" algn="l"/>
                <a:tab pos="7990453" algn="l"/>
                <a:tab pos="8432581" algn="l"/>
                <a:tab pos="8877770" algn="l"/>
              </a:tabLst>
              <a:defRPr/>
            </a:pPr>
            <a:r>
              <a:rPr kumimoji="0" lang="de-DE" altLang="en-US" sz="900" b="0" i="0" u="none" strike="noStrike" kern="1200" cap="none" spc="0" normalizeH="0" baseline="0" noProof="0">
                <a:ln>
                  <a:noFill/>
                </a:ln>
                <a:solidFill>
                  <a:srgbClr val="000000"/>
                </a:solidFill>
                <a:effectLst/>
                <a:uLnTx/>
                <a:uFillTx/>
                <a:latin typeface="Arial" charset="0"/>
                <a:ea typeface="SimSun" pitchFamily="2" charset="-122"/>
                <a:cs typeface="+mn-cs"/>
              </a:rPr>
              <a:t>L10 – PDF XJDF</a:t>
            </a:r>
            <a:endParaRPr kumimoji="0" lang="de-DE" altLang="en-US" sz="900" b="0" i="0" u="none" strike="noStrike" kern="1200" cap="none" spc="0" normalizeH="0" baseline="0" noProof="0" dirty="0">
              <a:ln>
                <a:noFill/>
              </a:ln>
              <a:solidFill>
                <a:srgbClr val="000000"/>
              </a:solidFill>
              <a:effectLst/>
              <a:uLnTx/>
              <a:uFillTx/>
              <a:latin typeface="Arial" charset="0"/>
              <a:ea typeface="SimSun" pitchFamily="2" charset="-122"/>
              <a:cs typeface="+mn-cs"/>
            </a:endParaRPr>
          </a:p>
        </p:txBody>
      </p:sp>
      <p:sp>
        <p:nvSpPr>
          <p:cNvPr id="5" name="Datumsplatzhalter 4"/>
          <p:cNvSpPr>
            <a:spLocks noGrp="1"/>
          </p:cNvSpPr>
          <p:nvPr>
            <p:ph type="dt" idx="11"/>
          </p:nvPr>
        </p:nvSpPr>
        <p:spPr/>
        <p:txBody>
          <a:bodyPr/>
          <a:lstStyle/>
          <a:p>
            <a:pPr marL="0" marR="0" lvl="0" indent="0" algn="r" defTabSz="442131" rtl="0" eaLnBrk="1" fontAlgn="base" latinLnBrk="0" hangingPunct="1">
              <a:lnSpc>
                <a:spcPct val="100000"/>
              </a:lnSpc>
              <a:spcBef>
                <a:spcPct val="0"/>
              </a:spcBef>
              <a:spcAft>
                <a:spcPct val="0"/>
              </a:spcAft>
              <a:buClr>
                <a:srgbClr val="000000"/>
              </a:buClr>
              <a:buSzPct val="100000"/>
              <a:buFont typeface="Times New Roman" pitchFamily="18" charset="0"/>
              <a:buNone/>
              <a:tabLst>
                <a:tab pos="0" algn="l"/>
                <a:tab pos="439069" algn="l"/>
                <a:tab pos="884258" algn="l"/>
                <a:tab pos="1330976" algn="l"/>
                <a:tab pos="1774636" algn="l"/>
                <a:tab pos="2219825" algn="l"/>
                <a:tab pos="2663484" algn="l"/>
                <a:tab pos="3105613" algn="l"/>
                <a:tab pos="3550803" algn="l"/>
                <a:tab pos="3992932" algn="l"/>
                <a:tab pos="4435061" algn="l"/>
                <a:tab pos="4881779" algn="l"/>
                <a:tab pos="5328499" algn="l"/>
                <a:tab pos="5770627" algn="l"/>
                <a:tab pos="6215817" algn="l"/>
                <a:tab pos="6661005" algn="l"/>
                <a:tab pos="7103134" algn="l"/>
                <a:tab pos="7546795" algn="l"/>
                <a:tab pos="7990453" algn="l"/>
                <a:tab pos="8432581" algn="l"/>
                <a:tab pos="8877770" algn="l"/>
              </a:tabLst>
              <a:defRPr/>
            </a:pPr>
            <a:fld id="{9A86326A-B62E-4341-97AD-2F0B99111BF8}" type="datetime1">
              <a:rPr kumimoji="0" lang="de-DE" altLang="de-DE" sz="900" b="0" i="0" u="none" strike="noStrike" kern="1200" cap="none" spc="0" normalizeH="0" baseline="0" noProof="0" smtClean="0">
                <a:ln>
                  <a:noFill/>
                </a:ln>
                <a:solidFill>
                  <a:srgbClr val="000000"/>
                </a:solidFill>
                <a:effectLst/>
                <a:uLnTx/>
                <a:uFillTx/>
                <a:latin typeface="Arial" charset="0"/>
                <a:ea typeface="SimSun" pitchFamily="2" charset="-122"/>
                <a:cs typeface="+mn-cs"/>
              </a:rPr>
              <a:pPr marL="0" marR="0" lvl="0" indent="0" algn="r" defTabSz="442131" rtl="0" eaLnBrk="1" fontAlgn="base" latinLnBrk="0" hangingPunct="1">
                <a:lnSpc>
                  <a:spcPct val="100000"/>
                </a:lnSpc>
                <a:spcBef>
                  <a:spcPct val="0"/>
                </a:spcBef>
                <a:spcAft>
                  <a:spcPct val="0"/>
                </a:spcAft>
                <a:buClr>
                  <a:srgbClr val="000000"/>
                </a:buClr>
                <a:buSzPct val="100000"/>
                <a:buFont typeface="Times New Roman" pitchFamily="18" charset="0"/>
                <a:buNone/>
                <a:tabLst>
                  <a:tab pos="0" algn="l"/>
                  <a:tab pos="439069" algn="l"/>
                  <a:tab pos="884258" algn="l"/>
                  <a:tab pos="1330976" algn="l"/>
                  <a:tab pos="1774636" algn="l"/>
                  <a:tab pos="2219825" algn="l"/>
                  <a:tab pos="2663484" algn="l"/>
                  <a:tab pos="3105613" algn="l"/>
                  <a:tab pos="3550803" algn="l"/>
                  <a:tab pos="3992932" algn="l"/>
                  <a:tab pos="4435061" algn="l"/>
                  <a:tab pos="4881779" algn="l"/>
                  <a:tab pos="5328499" algn="l"/>
                  <a:tab pos="5770627" algn="l"/>
                  <a:tab pos="6215817" algn="l"/>
                  <a:tab pos="6661005" algn="l"/>
                  <a:tab pos="7103134" algn="l"/>
                  <a:tab pos="7546795" algn="l"/>
                  <a:tab pos="7990453" algn="l"/>
                  <a:tab pos="8432581" algn="l"/>
                  <a:tab pos="8877770" algn="l"/>
                </a:tabLst>
                <a:defRPr/>
              </a:pPr>
              <a:t>11.05.23</a:t>
            </a:fld>
            <a:endParaRPr kumimoji="0" lang="de-DE" altLang="de-DE" sz="900" b="0" i="0" u="none" strike="noStrike" kern="1200" cap="none" spc="0" normalizeH="0" baseline="0" noProof="0" dirty="0">
              <a:ln>
                <a:noFill/>
              </a:ln>
              <a:solidFill>
                <a:srgbClr val="000000"/>
              </a:solidFill>
              <a:effectLst/>
              <a:uLnTx/>
              <a:uFillTx/>
              <a:latin typeface="Arial" charset="0"/>
              <a:ea typeface="SimSun" pitchFamily="2" charset="-122"/>
              <a:cs typeface="+mn-cs"/>
            </a:endParaRPr>
          </a:p>
        </p:txBody>
      </p:sp>
      <p:sp>
        <p:nvSpPr>
          <p:cNvPr id="6" name="Fußzeilenplatzhalter 5"/>
          <p:cNvSpPr>
            <a:spLocks noGrp="1"/>
          </p:cNvSpPr>
          <p:nvPr>
            <p:ph type="ftr" idx="12"/>
          </p:nvPr>
        </p:nvSpPr>
        <p:spPr/>
        <p:txBody>
          <a:bodyPr/>
          <a:lstStyle/>
          <a:p>
            <a:pPr marL="0" marR="0" lvl="0" indent="0" algn="l" defTabSz="442131" rtl="0" eaLnBrk="1" fontAlgn="base" latinLnBrk="0" hangingPunct="1">
              <a:lnSpc>
                <a:spcPct val="100000"/>
              </a:lnSpc>
              <a:spcBef>
                <a:spcPct val="0"/>
              </a:spcBef>
              <a:spcAft>
                <a:spcPct val="0"/>
              </a:spcAft>
              <a:buClr>
                <a:srgbClr val="000000"/>
              </a:buClr>
              <a:buSzPct val="100000"/>
              <a:buFont typeface="Times New Roman" pitchFamily="18" charset="0"/>
              <a:buNone/>
              <a:tabLst>
                <a:tab pos="0" algn="l"/>
                <a:tab pos="439069" algn="l"/>
                <a:tab pos="884258" algn="l"/>
                <a:tab pos="1330976" algn="l"/>
                <a:tab pos="1774636" algn="l"/>
                <a:tab pos="2219825" algn="l"/>
                <a:tab pos="2663484" algn="l"/>
                <a:tab pos="3105613" algn="l"/>
                <a:tab pos="3550803" algn="l"/>
                <a:tab pos="3992932" algn="l"/>
                <a:tab pos="4435061" algn="l"/>
                <a:tab pos="4881779" algn="l"/>
                <a:tab pos="5328499" algn="l"/>
                <a:tab pos="5770627" algn="l"/>
                <a:tab pos="6215817" algn="l"/>
                <a:tab pos="6661005" algn="l"/>
                <a:tab pos="7103134" algn="l"/>
                <a:tab pos="7546795" algn="l"/>
                <a:tab pos="7990453" algn="l"/>
                <a:tab pos="8432581" algn="l"/>
                <a:tab pos="8877770" algn="l"/>
              </a:tabLst>
              <a:defRPr/>
            </a:pPr>
            <a:r>
              <a:rPr kumimoji="0" lang="en-GB" altLang="de-DE" sz="900" b="0" i="0" u="none" strike="noStrike" kern="1200" cap="none" spc="0" normalizeH="0" baseline="0" noProof="0">
                <a:ln>
                  <a:noFill/>
                </a:ln>
                <a:solidFill>
                  <a:srgbClr val="000000"/>
                </a:solidFill>
                <a:effectLst/>
                <a:uLnTx/>
                <a:uFillTx/>
                <a:latin typeface="Arial" charset="0"/>
                <a:ea typeface="SimSun" pitchFamily="2" charset="-122"/>
                <a:cs typeface="+mn-cs"/>
              </a:rPr>
              <a:t>Thomas Hoffmann-Walbeck</a:t>
            </a:r>
            <a:endParaRPr kumimoji="0" lang="en-GB" altLang="de-DE" sz="900" b="0" i="0" u="none" strike="noStrike" kern="1200" cap="none" spc="0" normalizeH="0" baseline="0" noProof="0" dirty="0">
              <a:ln>
                <a:noFill/>
              </a:ln>
              <a:solidFill>
                <a:srgbClr val="000000"/>
              </a:solidFill>
              <a:effectLst/>
              <a:uLnTx/>
              <a:uFillTx/>
              <a:latin typeface="Arial" charset="0"/>
              <a:ea typeface="SimSun" pitchFamily="2" charset="-122"/>
              <a:cs typeface="+mn-cs"/>
            </a:endParaRPr>
          </a:p>
        </p:txBody>
      </p:sp>
      <p:sp>
        <p:nvSpPr>
          <p:cNvPr id="7" name="Foliennummernplatzhalter 6"/>
          <p:cNvSpPr>
            <a:spLocks noGrp="1"/>
          </p:cNvSpPr>
          <p:nvPr>
            <p:ph type="sldNum" idx="13"/>
          </p:nvPr>
        </p:nvSpPr>
        <p:spPr/>
        <p:txBody>
          <a:bodyPr/>
          <a:lstStyle/>
          <a:p>
            <a:pPr marL="0" marR="0" lvl="0" indent="0" algn="r" defTabSz="442131" rtl="0" eaLnBrk="1" fontAlgn="base" latinLnBrk="0" hangingPunct="1">
              <a:lnSpc>
                <a:spcPct val="100000"/>
              </a:lnSpc>
              <a:spcBef>
                <a:spcPct val="0"/>
              </a:spcBef>
              <a:spcAft>
                <a:spcPct val="0"/>
              </a:spcAft>
              <a:buClr>
                <a:srgbClr val="000000"/>
              </a:buClr>
              <a:buSzPct val="100000"/>
              <a:buFont typeface="Times New Roman" pitchFamily="18" charset="0"/>
              <a:buNone/>
              <a:tabLst>
                <a:tab pos="0" algn="l"/>
                <a:tab pos="439069" algn="l"/>
                <a:tab pos="884258" algn="l"/>
                <a:tab pos="1330976" algn="l"/>
                <a:tab pos="1774636" algn="l"/>
                <a:tab pos="2219825" algn="l"/>
                <a:tab pos="2663484" algn="l"/>
                <a:tab pos="3105613" algn="l"/>
                <a:tab pos="3550803" algn="l"/>
                <a:tab pos="3992932" algn="l"/>
                <a:tab pos="4435061" algn="l"/>
                <a:tab pos="4881779" algn="l"/>
                <a:tab pos="5328499" algn="l"/>
                <a:tab pos="5770627" algn="l"/>
                <a:tab pos="6215817" algn="l"/>
                <a:tab pos="6661005" algn="l"/>
                <a:tab pos="7103134" algn="l"/>
                <a:tab pos="7546795" algn="l"/>
                <a:tab pos="7990453" algn="l"/>
                <a:tab pos="8432581" algn="l"/>
                <a:tab pos="8877770" algn="l"/>
              </a:tabLst>
              <a:defRPr/>
            </a:pPr>
            <a:fld id="{F6CA36BB-1199-451C-853A-7A0D7191AC5B}" type="slidenum">
              <a:rPr kumimoji="0" lang="en-GB" altLang="de-DE" sz="900" b="0" i="0" u="none" strike="noStrike" kern="1200" cap="none" spc="0" normalizeH="0" baseline="0" noProof="0" smtClean="0">
                <a:ln>
                  <a:noFill/>
                </a:ln>
                <a:solidFill>
                  <a:srgbClr val="000000"/>
                </a:solidFill>
                <a:effectLst/>
                <a:uLnTx/>
                <a:uFillTx/>
                <a:latin typeface="Arial" charset="0"/>
                <a:ea typeface="SimSun" pitchFamily="2" charset="-122"/>
                <a:cs typeface="+mn-cs"/>
              </a:rPr>
              <a:pPr marL="0" marR="0" lvl="0" indent="0" algn="r" defTabSz="442131" rtl="0" eaLnBrk="1" fontAlgn="base" latinLnBrk="0" hangingPunct="1">
                <a:lnSpc>
                  <a:spcPct val="100000"/>
                </a:lnSpc>
                <a:spcBef>
                  <a:spcPct val="0"/>
                </a:spcBef>
                <a:spcAft>
                  <a:spcPct val="0"/>
                </a:spcAft>
                <a:buClr>
                  <a:srgbClr val="000000"/>
                </a:buClr>
                <a:buSzPct val="100000"/>
                <a:buFont typeface="Times New Roman" pitchFamily="18" charset="0"/>
                <a:buNone/>
                <a:tabLst>
                  <a:tab pos="0" algn="l"/>
                  <a:tab pos="439069" algn="l"/>
                  <a:tab pos="884258" algn="l"/>
                  <a:tab pos="1330976" algn="l"/>
                  <a:tab pos="1774636" algn="l"/>
                  <a:tab pos="2219825" algn="l"/>
                  <a:tab pos="2663484" algn="l"/>
                  <a:tab pos="3105613" algn="l"/>
                  <a:tab pos="3550803" algn="l"/>
                  <a:tab pos="3992932" algn="l"/>
                  <a:tab pos="4435061" algn="l"/>
                  <a:tab pos="4881779" algn="l"/>
                  <a:tab pos="5328499" algn="l"/>
                  <a:tab pos="5770627" algn="l"/>
                  <a:tab pos="6215817" algn="l"/>
                  <a:tab pos="6661005" algn="l"/>
                  <a:tab pos="7103134" algn="l"/>
                  <a:tab pos="7546795" algn="l"/>
                  <a:tab pos="7990453" algn="l"/>
                  <a:tab pos="8432581" algn="l"/>
                  <a:tab pos="8877770" algn="l"/>
                </a:tabLst>
                <a:defRPr/>
              </a:pPr>
              <a:t>38</a:t>
            </a:fld>
            <a:endParaRPr kumimoji="0" lang="en-GB" altLang="de-DE" sz="900" b="0" i="0" u="none" strike="noStrike" kern="1200" cap="none" spc="0" normalizeH="0" baseline="0" noProof="0">
              <a:ln>
                <a:noFill/>
              </a:ln>
              <a:solidFill>
                <a:srgbClr val="000000"/>
              </a:solidFill>
              <a:effectLst/>
              <a:uLnTx/>
              <a:uFillTx/>
              <a:latin typeface="Arial" charset="0"/>
              <a:ea typeface="SimSun" pitchFamily="2" charset="-122"/>
              <a:cs typeface="+mn-cs"/>
            </a:endParaRPr>
          </a:p>
        </p:txBody>
      </p:sp>
    </p:spTree>
    <p:extLst>
      <p:ext uri="{BB962C8B-B14F-4D97-AF65-F5344CB8AC3E}">
        <p14:creationId xmlns:p14="http://schemas.microsoft.com/office/powerpoint/2010/main" val="14660716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CA" dirty="0"/>
          </a:p>
        </p:txBody>
      </p:sp>
      <p:sp>
        <p:nvSpPr>
          <p:cNvPr id="4" name="Kopfzeilenplatzhalter 3"/>
          <p:cNvSpPr>
            <a:spLocks noGrp="1"/>
          </p:cNvSpPr>
          <p:nvPr>
            <p:ph type="hdr" idx="10"/>
          </p:nvPr>
        </p:nvSpPr>
        <p:spPr/>
        <p:txBody>
          <a:bodyPr/>
          <a:lstStyle/>
          <a:p>
            <a:pPr marL="0" marR="0" lvl="0" indent="0" algn="l" defTabSz="442131" rtl="0" eaLnBrk="1" fontAlgn="base" latinLnBrk="0" hangingPunct="1">
              <a:lnSpc>
                <a:spcPct val="100000"/>
              </a:lnSpc>
              <a:spcBef>
                <a:spcPct val="0"/>
              </a:spcBef>
              <a:spcAft>
                <a:spcPct val="0"/>
              </a:spcAft>
              <a:buClr>
                <a:srgbClr val="000000"/>
              </a:buClr>
              <a:buSzPct val="100000"/>
              <a:buFont typeface="Times New Roman" pitchFamily="18" charset="0"/>
              <a:buNone/>
              <a:tabLst>
                <a:tab pos="0" algn="l"/>
                <a:tab pos="439069" algn="l"/>
                <a:tab pos="884258" algn="l"/>
                <a:tab pos="1330976" algn="l"/>
                <a:tab pos="1774636" algn="l"/>
                <a:tab pos="2219825" algn="l"/>
                <a:tab pos="2663484" algn="l"/>
                <a:tab pos="3105613" algn="l"/>
                <a:tab pos="3550803" algn="l"/>
                <a:tab pos="3992932" algn="l"/>
                <a:tab pos="4435061" algn="l"/>
                <a:tab pos="4881779" algn="l"/>
                <a:tab pos="5328499" algn="l"/>
                <a:tab pos="5770627" algn="l"/>
                <a:tab pos="6215817" algn="l"/>
                <a:tab pos="6661005" algn="l"/>
                <a:tab pos="7103134" algn="l"/>
                <a:tab pos="7546795" algn="l"/>
                <a:tab pos="7990453" algn="l"/>
                <a:tab pos="8432581" algn="l"/>
                <a:tab pos="8877770" algn="l"/>
              </a:tabLst>
              <a:defRPr/>
            </a:pPr>
            <a:r>
              <a:rPr kumimoji="0" lang="de-DE" sz="900" b="0" i="0" u="none" strike="noStrike" kern="1200" cap="none" spc="0" normalizeH="0" baseline="0" noProof="0">
                <a:ln>
                  <a:noFill/>
                </a:ln>
                <a:solidFill>
                  <a:srgbClr val="000000"/>
                </a:solidFill>
                <a:effectLst/>
                <a:uLnTx/>
                <a:uFillTx/>
                <a:latin typeface="Arial" charset="0"/>
                <a:ea typeface="SimSun" pitchFamily="2" charset="-122"/>
                <a:cs typeface="+mn-cs"/>
              </a:rPr>
              <a:t>GCM 461, Workflow Automation</a:t>
            </a:r>
          </a:p>
          <a:p>
            <a:pPr marL="0" marR="0" lvl="0" indent="0" algn="l" defTabSz="442131" rtl="0" eaLnBrk="1" fontAlgn="base" latinLnBrk="0" hangingPunct="1">
              <a:lnSpc>
                <a:spcPct val="100000"/>
              </a:lnSpc>
              <a:spcBef>
                <a:spcPct val="0"/>
              </a:spcBef>
              <a:spcAft>
                <a:spcPct val="0"/>
              </a:spcAft>
              <a:buClr>
                <a:srgbClr val="000000"/>
              </a:buClr>
              <a:buSzPct val="100000"/>
              <a:buFont typeface="Times New Roman" pitchFamily="18" charset="0"/>
              <a:buNone/>
              <a:tabLst>
                <a:tab pos="0" algn="l"/>
                <a:tab pos="439069" algn="l"/>
                <a:tab pos="884258" algn="l"/>
                <a:tab pos="1330976" algn="l"/>
                <a:tab pos="1774636" algn="l"/>
                <a:tab pos="2219825" algn="l"/>
                <a:tab pos="2663484" algn="l"/>
                <a:tab pos="3105613" algn="l"/>
                <a:tab pos="3550803" algn="l"/>
                <a:tab pos="3992932" algn="l"/>
                <a:tab pos="4435061" algn="l"/>
                <a:tab pos="4881779" algn="l"/>
                <a:tab pos="5328499" algn="l"/>
                <a:tab pos="5770627" algn="l"/>
                <a:tab pos="6215817" algn="l"/>
                <a:tab pos="6661005" algn="l"/>
                <a:tab pos="7103134" algn="l"/>
                <a:tab pos="7546795" algn="l"/>
                <a:tab pos="7990453" algn="l"/>
                <a:tab pos="8432581" algn="l"/>
                <a:tab pos="8877770" algn="l"/>
              </a:tabLst>
              <a:defRPr/>
            </a:pPr>
            <a:r>
              <a:rPr kumimoji="0" lang="de-DE" altLang="en-US" sz="900" b="0" i="0" u="none" strike="noStrike" kern="1200" cap="none" spc="0" normalizeH="0" baseline="0" noProof="0">
                <a:ln>
                  <a:noFill/>
                </a:ln>
                <a:solidFill>
                  <a:srgbClr val="000000"/>
                </a:solidFill>
                <a:effectLst/>
                <a:uLnTx/>
                <a:uFillTx/>
                <a:latin typeface="Arial" charset="0"/>
                <a:ea typeface="SimSun" pitchFamily="2" charset="-122"/>
                <a:cs typeface="+mn-cs"/>
              </a:rPr>
              <a:t>L10 – PDF XJDF</a:t>
            </a:r>
            <a:endParaRPr kumimoji="0" lang="de-DE" altLang="en-US" sz="900" b="0" i="0" u="none" strike="noStrike" kern="1200" cap="none" spc="0" normalizeH="0" baseline="0" noProof="0" dirty="0">
              <a:ln>
                <a:noFill/>
              </a:ln>
              <a:solidFill>
                <a:srgbClr val="000000"/>
              </a:solidFill>
              <a:effectLst/>
              <a:uLnTx/>
              <a:uFillTx/>
              <a:latin typeface="Arial" charset="0"/>
              <a:ea typeface="SimSun" pitchFamily="2" charset="-122"/>
              <a:cs typeface="+mn-cs"/>
            </a:endParaRPr>
          </a:p>
        </p:txBody>
      </p:sp>
      <p:sp>
        <p:nvSpPr>
          <p:cNvPr id="5" name="Datumsplatzhalter 4"/>
          <p:cNvSpPr>
            <a:spLocks noGrp="1"/>
          </p:cNvSpPr>
          <p:nvPr>
            <p:ph type="dt" idx="11"/>
          </p:nvPr>
        </p:nvSpPr>
        <p:spPr/>
        <p:txBody>
          <a:bodyPr/>
          <a:lstStyle/>
          <a:p>
            <a:pPr marL="0" marR="0" lvl="0" indent="0" algn="r" defTabSz="442131" rtl="0" eaLnBrk="1" fontAlgn="base" latinLnBrk="0" hangingPunct="1">
              <a:lnSpc>
                <a:spcPct val="100000"/>
              </a:lnSpc>
              <a:spcBef>
                <a:spcPct val="0"/>
              </a:spcBef>
              <a:spcAft>
                <a:spcPct val="0"/>
              </a:spcAft>
              <a:buClr>
                <a:srgbClr val="000000"/>
              </a:buClr>
              <a:buSzPct val="100000"/>
              <a:buFont typeface="Times New Roman" pitchFamily="18" charset="0"/>
              <a:buNone/>
              <a:tabLst>
                <a:tab pos="0" algn="l"/>
                <a:tab pos="439069" algn="l"/>
                <a:tab pos="884258" algn="l"/>
                <a:tab pos="1330976" algn="l"/>
                <a:tab pos="1774636" algn="l"/>
                <a:tab pos="2219825" algn="l"/>
                <a:tab pos="2663484" algn="l"/>
                <a:tab pos="3105613" algn="l"/>
                <a:tab pos="3550803" algn="l"/>
                <a:tab pos="3992932" algn="l"/>
                <a:tab pos="4435061" algn="l"/>
                <a:tab pos="4881779" algn="l"/>
                <a:tab pos="5328499" algn="l"/>
                <a:tab pos="5770627" algn="l"/>
                <a:tab pos="6215817" algn="l"/>
                <a:tab pos="6661005" algn="l"/>
                <a:tab pos="7103134" algn="l"/>
                <a:tab pos="7546795" algn="l"/>
                <a:tab pos="7990453" algn="l"/>
                <a:tab pos="8432581" algn="l"/>
                <a:tab pos="8877770" algn="l"/>
              </a:tabLst>
              <a:defRPr/>
            </a:pPr>
            <a:fld id="{9A86326A-B62E-4341-97AD-2F0B99111BF8}" type="datetime1">
              <a:rPr kumimoji="0" lang="de-DE" altLang="de-DE" sz="900" b="0" i="0" u="none" strike="noStrike" kern="1200" cap="none" spc="0" normalizeH="0" baseline="0" noProof="0" smtClean="0">
                <a:ln>
                  <a:noFill/>
                </a:ln>
                <a:solidFill>
                  <a:srgbClr val="000000"/>
                </a:solidFill>
                <a:effectLst/>
                <a:uLnTx/>
                <a:uFillTx/>
                <a:latin typeface="Arial" charset="0"/>
                <a:ea typeface="SimSun" pitchFamily="2" charset="-122"/>
                <a:cs typeface="+mn-cs"/>
              </a:rPr>
              <a:pPr marL="0" marR="0" lvl="0" indent="0" algn="r" defTabSz="442131" rtl="0" eaLnBrk="1" fontAlgn="base" latinLnBrk="0" hangingPunct="1">
                <a:lnSpc>
                  <a:spcPct val="100000"/>
                </a:lnSpc>
                <a:spcBef>
                  <a:spcPct val="0"/>
                </a:spcBef>
                <a:spcAft>
                  <a:spcPct val="0"/>
                </a:spcAft>
                <a:buClr>
                  <a:srgbClr val="000000"/>
                </a:buClr>
                <a:buSzPct val="100000"/>
                <a:buFont typeface="Times New Roman" pitchFamily="18" charset="0"/>
                <a:buNone/>
                <a:tabLst>
                  <a:tab pos="0" algn="l"/>
                  <a:tab pos="439069" algn="l"/>
                  <a:tab pos="884258" algn="l"/>
                  <a:tab pos="1330976" algn="l"/>
                  <a:tab pos="1774636" algn="l"/>
                  <a:tab pos="2219825" algn="l"/>
                  <a:tab pos="2663484" algn="l"/>
                  <a:tab pos="3105613" algn="l"/>
                  <a:tab pos="3550803" algn="l"/>
                  <a:tab pos="3992932" algn="l"/>
                  <a:tab pos="4435061" algn="l"/>
                  <a:tab pos="4881779" algn="l"/>
                  <a:tab pos="5328499" algn="l"/>
                  <a:tab pos="5770627" algn="l"/>
                  <a:tab pos="6215817" algn="l"/>
                  <a:tab pos="6661005" algn="l"/>
                  <a:tab pos="7103134" algn="l"/>
                  <a:tab pos="7546795" algn="l"/>
                  <a:tab pos="7990453" algn="l"/>
                  <a:tab pos="8432581" algn="l"/>
                  <a:tab pos="8877770" algn="l"/>
                </a:tabLst>
                <a:defRPr/>
              </a:pPr>
              <a:t>11.05.23</a:t>
            </a:fld>
            <a:endParaRPr kumimoji="0" lang="de-DE" altLang="de-DE" sz="900" b="0" i="0" u="none" strike="noStrike" kern="1200" cap="none" spc="0" normalizeH="0" baseline="0" noProof="0" dirty="0">
              <a:ln>
                <a:noFill/>
              </a:ln>
              <a:solidFill>
                <a:srgbClr val="000000"/>
              </a:solidFill>
              <a:effectLst/>
              <a:uLnTx/>
              <a:uFillTx/>
              <a:latin typeface="Arial" charset="0"/>
              <a:ea typeface="SimSun" pitchFamily="2" charset="-122"/>
              <a:cs typeface="+mn-cs"/>
            </a:endParaRPr>
          </a:p>
        </p:txBody>
      </p:sp>
      <p:sp>
        <p:nvSpPr>
          <p:cNvPr id="6" name="Fußzeilenplatzhalter 5"/>
          <p:cNvSpPr>
            <a:spLocks noGrp="1"/>
          </p:cNvSpPr>
          <p:nvPr>
            <p:ph type="ftr" idx="12"/>
          </p:nvPr>
        </p:nvSpPr>
        <p:spPr/>
        <p:txBody>
          <a:bodyPr/>
          <a:lstStyle/>
          <a:p>
            <a:pPr marL="0" marR="0" lvl="0" indent="0" algn="l" defTabSz="442131" rtl="0" eaLnBrk="1" fontAlgn="base" latinLnBrk="0" hangingPunct="1">
              <a:lnSpc>
                <a:spcPct val="100000"/>
              </a:lnSpc>
              <a:spcBef>
                <a:spcPct val="0"/>
              </a:spcBef>
              <a:spcAft>
                <a:spcPct val="0"/>
              </a:spcAft>
              <a:buClr>
                <a:srgbClr val="000000"/>
              </a:buClr>
              <a:buSzPct val="100000"/>
              <a:buFont typeface="Times New Roman" pitchFamily="18" charset="0"/>
              <a:buNone/>
              <a:tabLst>
                <a:tab pos="0" algn="l"/>
                <a:tab pos="439069" algn="l"/>
                <a:tab pos="884258" algn="l"/>
                <a:tab pos="1330976" algn="l"/>
                <a:tab pos="1774636" algn="l"/>
                <a:tab pos="2219825" algn="l"/>
                <a:tab pos="2663484" algn="l"/>
                <a:tab pos="3105613" algn="l"/>
                <a:tab pos="3550803" algn="l"/>
                <a:tab pos="3992932" algn="l"/>
                <a:tab pos="4435061" algn="l"/>
                <a:tab pos="4881779" algn="l"/>
                <a:tab pos="5328499" algn="l"/>
                <a:tab pos="5770627" algn="l"/>
                <a:tab pos="6215817" algn="l"/>
                <a:tab pos="6661005" algn="l"/>
                <a:tab pos="7103134" algn="l"/>
                <a:tab pos="7546795" algn="l"/>
                <a:tab pos="7990453" algn="l"/>
                <a:tab pos="8432581" algn="l"/>
                <a:tab pos="8877770" algn="l"/>
              </a:tabLst>
              <a:defRPr/>
            </a:pPr>
            <a:r>
              <a:rPr kumimoji="0" lang="en-GB" altLang="de-DE" sz="900" b="0" i="0" u="none" strike="noStrike" kern="1200" cap="none" spc="0" normalizeH="0" baseline="0" noProof="0">
                <a:ln>
                  <a:noFill/>
                </a:ln>
                <a:solidFill>
                  <a:srgbClr val="000000"/>
                </a:solidFill>
                <a:effectLst/>
                <a:uLnTx/>
                <a:uFillTx/>
                <a:latin typeface="Arial" charset="0"/>
                <a:ea typeface="SimSun" pitchFamily="2" charset="-122"/>
                <a:cs typeface="+mn-cs"/>
              </a:rPr>
              <a:t>Thomas Hoffmann-Walbeck</a:t>
            </a:r>
            <a:endParaRPr kumimoji="0" lang="en-GB" altLang="de-DE" sz="900" b="0" i="0" u="none" strike="noStrike" kern="1200" cap="none" spc="0" normalizeH="0" baseline="0" noProof="0" dirty="0">
              <a:ln>
                <a:noFill/>
              </a:ln>
              <a:solidFill>
                <a:srgbClr val="000000"/>
              </a:solidFill>
              <a:effectLst/>
              <a:uLnTx/>
              <a:uFillTx/>
              <a:latin typeface="Arial" charset="0"/>
              <a:ea typeface="SimSun" pitchFamily="2" charset="-122"/>
              <a:cs typeface="+mn-cs"/>
            </a:endParaRPr>
          </a:p>
        </p:txBody>
      </p:sp>
      <p:sp>
        <p:nvSpPr>
          <p:cNvPr id="7" name="Foliennummernplatzhalter 6"/>
          <p:cNvSpPr>
            <a:spLocks noGrp="1"/>
          </p:cNvSpPr>
          <p:nvPr>
            <p:ph type="sldNum" idx="13"/>
          </p:nvPr>
        </p:nvSpPr>
        <p:spPr/>
        <p:txBody>
          <a:bodyPr/>
          <a:lstStyle/>
          <a:p>
            <a:pPr marL="0" marR="0" lvl="0" indent="0" algn="r" defTabSz="442131" rtl="0" eaLnBrk="1" fontAlgn="base" latinLnBrk="0" hangingPunct="1">
              <a:lnSpc>
                <a:spcPct val="100000"/>
              </a:lnSpc>
              <a:spcBef>
                <a:spcPct val="0"/>
              </a:spcBef>
              <a:spcAft>
                <a:spcPct val="0"/>
              </a:spcAft>
              <a:buClr>
                <a:srgbClr val="000000"/>
              </a:buClr>
              <a:buSzPct val="100000"/>
              <a:buFont typeface="Times New Roman" pitchFamily="18" charset="0"/>
              <a:buNone/>
              <a:tabLst>
                <a:tab pos="0" algn="l"/>
                <a:tab pos="439069" algn="l"/>
                <a:tab pos="884258" algn="l"/>
                <a:tab pos="1330976" algn="l"/>
                <a:tab pos="1774636" algn="l"/>
                <a:tab pos="2219825" algn="l"/>
                <a:tab pos="2663484" algn="l"/>
                <a:tab pos="3105613" algn="l"/>
                <a:tab pos="3550803" algn="l"/>
                <a:tab pos="3992932" algn="l"/>
                <a:tab pos="4435061" algn="l"/>
                <a:tab pos="4881779" algn="l"/>
                <a:tab pos="5328499" algn="l"/>
                <a:tab pos="5770627" algn="l"/>
                <a:tab pos="6215817" algn="l"/>
                <a:tab pos="6661005" algn="l"/>
                <a:tab pos="7103134" algn="l"/>
                <a:tab pos="7546795" algn="l"/>
                <a:tab pos="7990453" algn="l"/>
                <a:tab pos="8432581" algn="l"/>
                <a:tab pos="8877770" algn="l"/>
              </a:tabLst>
              <a:defRPr/>
            </a:pPr>
            <a:fld id="{F6CA36BB-1199-451C-853A-7A0D7191AC5B}" type="slidenum">
              <a:rPr kumimoji="0" lang="en-GB" altLang="de-DE" sz="900" b="0" i="0" u="none" strike="noStrike" kern="1200" cap="none" spc="0" normalizeH="0" baseline="0" noProof="0" smtClean="0">
                <a:ln>
                  <a:noFill/>
                </a:ln>
                <a:solidFill>
                  <a:srgbClr val="000000"/>
                </a:solidFill>
                <a:effectLst/>
                <a:uLnTx/>
                <a:uFillTx/>
                <a:latin typeface="Arial" charset="0"/>
                <a:ea typeface="SimSun" pitchFamily="2" charset="-122"/>
                <a:cs typeface="+mn-cs"/>
              </a:rPr>
              <a:pPr marL="0" marR="0" lvl="0" indent="0" algn="r" defTabSz="442131" rtl="0" eaLnBrk="1" fontAlgn="base" latinLnBrk="0" hangingPunct="1">
                <a:lnSpc>
                  <a:spcPct val="100000"/>
                </a:lnSpc>
                <a:spcBef>
                  <a:spcPct val="0"/>
                </a:spcBef>
                <a:spcAft>
                  <a:spcPct val="0"/>
                </a:spcAft>
                <a:buClr>
                  <a:srgbClr val="000000"/>
                </a:buClr>
                <a:buSzPct val="100000"/>
                <a:buFont typeface="Times New Roman" pitchFamily="18" charset="0"/>
                <a:buNone/>
                <a:tabLst>
                  <a:tab pos="0" algn="l"/>
                  <a:tab pos="439069" algn="l"/>
                  <a:tab pos="884258" algn="l"/>
                  <a:tab pos="1330976" algn="l"/>
                  <a:tab pos="1774636" algn="l"/>
                  <a:tab pos="2219825" algn="l"/>
                  <a:tab pos="2663484" algn="l"/>
                  <a:tab pos="3105613" algn="l"/>
                  <a:tab pos="3550803" algn="l"/>
                  <a:tab pos="3992932" algn="l"/>
                  <a:tab pos="4435061" algn="l"/>
                  <a:tab pos="4881779" algn="l"/>
                  <a:tab pos="5328499" algn="l"/>
                  <a:tab pos="5770627" algn="l"/>
                  <a:tab pos="6215817" algn="l"/>
                  <a:tab pos="6661005" algn="l"/>
                  <a:tab pos="7103134" algn="l"/>
                  <a:tab pos="7546795" algn="l"/>
                  <a:tab pos="7990453" algn="l"/>
                  <a:tab pos="8432581" algn="l"/>
                  <a:tab pos="8877770" algn="l"/>
                </a:tabLst>
                <a:defRPr/>
              </a:pPr>
              <a:t>39</a:t>
            </a:fld>
            <a:endParaRPr kumimoji="0" lang="en-GB" altLang="de-DE" sz="900" b="0" i="0" u="none" strike="noStrike" kern="1200" cap="none" spc="0" normalizeH="0" baseline="0" noProof="0">
              <a:ln>
                <a:noFill/>
              </a:ln>
              <a:solidFill>
                <a:srgbClr val="000000"/>
              </a:solidFill>
              <a:effectLst/>
              <a:uLnTx/>
              <a:uFillTx/>
              <a:latin typeface="Arial" charset="0"/>
              <a:ea typeface="SimSun" pitchFamily="2" charset="-122"/>
              <a:cs typeface="+mn-cs"/>
            </a:endParaRPr>
          </a:p>
        </p:txBody>
      </p:sp>
    </p:spTree>
    <p:extLst>
      <p:ext uri="{BB962C8B-B14F-4D97-AF65-F5344CB8AC3E}">
        <p14:creationId xmlns:p14="http://schemas.microsoft.com/office/powerpoint/2010/main" val="187328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800" kern="1200" dirty="0">
                <a:solidFill>
                  <a:srgbClr val="000000"/>
                </a:solidFill>
                <a:effectLst/>
                <a:latin typeface="Exo 2" panose="00000500000000000000" pitchFamily="2" charset="0"/>
                <a:ea typeface="+mn-ea"/>
                <a:cs typeface="+mn-cs"/>
              </a:rPr>
              <a:t>What is Workflow Automation? Two concepts</a:t>
            </a:r>
            <a:endParaRPr lang="en-DE" sz="1800" kern="1200" dirty="0">
              <a:solidFill>
                <a:srgbClr val="000000"/>
              </a:solidFill>
              <a:effectLst/>
              <a:latin typeface="Exo 2" panose="00000500000000000000" pitchFamily="2" charset="0"/>
              <a:ea typeface="+mn-ea"/>
              <a:cs typeface="+mn-cs"/>
            </a:endParaRPr>
          </a:p>
          <a:p>
            <a:pPr lvl="0"/>
            <a:r>
              <a:rPr lang="en-US" sz="1800" i="1" kern="1200" dirty="0">
                <a:solidFill>
                  <a:srgbClr val="000000"/>
                </a:solidFill>
                <a:effectLst/>
                <a:latin typeface="Exo 2" panose="00000500000000000000" pitchFamily="2" charset="0"/>
                <a:ea typeface="+mn-ea"/>
                <a:cs typeface="+mn-cs"/>
              </a:rPr>
              <a:t>1. Workflow Automation</a:t>
            </a:r>
            <a:r>
              <a:rPr lang="en-US" sz="1800" i="0" kern="1200" dirty="0">
                <a:solidFill>
                  <a:srgbClr val="000000"/>
                </a:solidFill>
                <a:effectLst/>
                <a:latin typeface="Exo 2" panose="00000500000000000000" pitchFamily="2" charset="0"/>
                <a:ea typeface="+mn-ea"/>
                <a:cs typeface="+mn-cs"/>
              </a:rPr>
              <a:t>:</a:t>
            </a:r>
            <a:r>
              <a:rPr lang="en-US" sz="1800" i="0" kern="1200" baseline="0" dirty="0">
                <a:solidFill>
                  <a:srgbClr val="000000"/>
                </a:solidFill>
                <a:effectLst/>
                <a:latin typeface="Exo 2" panose="00000500000000000000" pitchFamily="2" charset="0"/>
                <a:ea typeface="+mn-ea"/>
                <a:cs typeface="+mn-cs"/>
              </a:rPr>
              <a:t> </a:t>
            </a:r>
            <a:r>
              <a:rPr lang="en-US" sz="1800" kern="1200" dirty="0">
                <a:solidFill>
                  <a:srgbClr val="000000"/>
                </a:solidFill>
                <a:effectLst/>
                <a:latin typeface="Exo 2" panose="00000500000000000000" pitchFamily="2" charset="0"/>
                <a:ea typeface="+mn-ea"/>
                <a:cs typeface="+mn-cs"/>
              </a:rPr>
              <a:t>machines and software applications communicate via network. They share product and production details.</a:t>
            </a:r>
            <a:endParaRPr lang="en-DE" sz="1800" kern="1200" dirty="0">
              <a:solidFill>
                <a:srgbClr val="000000"/>
              </a:solidFill>
              <a:effectLst/>
              <a:latin typeface="Exo 2" panose="00000500000000000000" pitchFamily="2" charset="0"/>
              <a:ea typeface="+mn-ea"/>
              <a:cs typeface="+mn-cs"/>
            </a:endParaRPr>
          </a:p>
          <a:p>
            <a:pPr lvl="0"/>
            <a:r>
              <a:rPr lang="en-US" sz="1800" i="1" kern="1200" dirty="0">
                <a:solidFill>
                  <a:srgbClr val="000000"/>
                </a:solidFill>
                <a:effectLst/>
                <a:latin typeface="Exo 2" panose="00000500000000000000" pitchFamily="2" charset="0"/>
                <a:ea typeface="+mn-ea"/>
                <a:cs typeface="+mn-cs"/>
              </a:rPr>
              <a:t>2. Device Automation: </a:t>
            </a:r>
            <a:r>
              <a:rPr lang="en-US" sz="1800" kern="1200" dirty="0">
                <a:solidFill>
                  <a:srgbClr val="000000"/>
                </a:solidFill>
                <a:effectLst/>
                <a:latin typeface="Exo 2" panose="00000500000000000000" pitchFamily="2" charset="0"/>
                <a:ea typeface="+mn-ea"/>
                <a:cs typeface="+mn-cs"/>
              </a:rPr>
              <a:t>That is, a single process is automated like </a:t>
            </a:r>
            <a:r>
              <a:rPr lang="en-US" sz="1800" i="1" kern="1200" dirty="0">
                <a:solidFill>
                  <a:srgbClr val="000000"/>
                </a:solidFill>
                <a:effectLst/>
                <a:latin typeface="Exo 2" panose="00000500000000000000" pitchFamily="2" charset="0"/>
                <a:ea typeface="+mn-ea"/>
                <a:cs typeface="+mn-cs"/>
              </a:rPr>
              <a:t>printing</a:t>
            </a:r>
            <a:r>
              <a:rPr lang="en-US" sz="1800" kern="1200" dirty="0">
                <a:solidFill>
                  <a:srgbClr val="000000"/>
                </a:solidFill>
                <a:effectLst/>
                <a:latin typeface="Exo 2" panose="00000500000000000000" pitchFamily="2" charset="0"/>
                <a:ea typeface="+mn-ea"/>
                <a:cs typeface="+mn-cs"/>
              </a:rPr>
              <a:t>. For example, an automatic register control system on a press falls into this category.</a:t>
            </a:r>
            <a:endParaRPr lang="en-DE" sz="1800" kern="1200" dirty="0">
              <a:solidFill>
                <a:srgbClr val="000000"/>
              </a:solidFill>
              <a:effectLst/>
              <a:latin typeface="Exo 2" panose="00000500000000000000" pitchFamily="2" charset="0"/>
              <a:ea typeface="+mn-ea"/>
              <a:cs typeface="+mn-cs"/>
            </a:endParaRPr>
          </a:p>
          <a:p>
            <a:r>
              <a:rPr lang="en-US" sz="1800" kern="1200" dirty="0">
                <a:solidFill>
                  <a:srgbClr val="000000"/>
                </a:solidFill>
                <a:effectLst/>
                <a:latin typeface="Exo 2" panose="00000500000000000000" pitchFamily="2" charset="0"/>
                <a:ea typeface="+mn-ea"/>
                <a:cs typeface="+mn-cs"/>
              </a:rPr>
              <a:t>The overall goal is executing production processes without human interaction.</a:t>
            </a:r>
            <a:endParaRPr lang="en-DE" sz="1800" kern="1200" dirty="0">
              <a:solidFill>
                <a:srgbClr val="000000"/>
              </a:solidFill>
              <a:effectLst/>
              <a:latin typeface="Exo 2" panose="00000500000000000000" pitchFamily="2" charset="0"/>
              <a:ea typeface="+mn-ea"/>
              <a:cs typeface="+mn-cs"/>
            </a:endParaRPr>
          </a:p>
          <a:p>
            <a:r>
              <a:rPr lang="en-US" sz="1800" kern="1200" dirty="0">
                <a:solidFill>
                  <a:srgbClr val="000000"/>
                </a:solidFill>
                <a:effectLst/>
                <a:latin typeface="Exo 2" panose="00000500000000000000" pitchFamily="2" charset="0"/>
                <a:ea typeface="+mn-ea"/>
                <a:cs typeface="+mn-cs"/>
              </a:rPr>
              <a:t>The two types of automations are interweaved. To automate a machine often information from outside is needed. For example, a press needs to know details about the printing substrate, if a more automatic setup is striven for. </a:t>
            </a:r>
            <a:endParaRPr lang="en-DE" sz="1800" kern="1200" dirty="0">
              <a:solidFill>
                <a:srgbClr val="000000"/>
              </a:solidFill>
              <a:effectLst/>
              <a:latin typeface="Exo 2" panose="00000500000000000000" pitchFamily="2" charset="0"/>
              <a:ea typeface="+mn-ea"/>
              <a:cs typeface="+mn-cs"/>
            </a:endParaRPr>
          </a:p>
          <a:p>
            <a:endParaRPr lang="en-CA" dirty="0"/>
          </a:p>
        </p:txBody>
      </p:sp>
      <p:sp>
        <p:nvSpPr>
          <p:cNvPr id="4" name="Kopfzeilenplatzhalter 3"/>
          <p:cNvSpPr>
            <a:spLocks noGrp="1"/>
          </p:cNvSpPr>
          <p:nvPr>
            <p:ph type="hdr" idx="10"/>
          </p:nvPr>
        </p:nvSpPr>
        <p:spPr/>
        <p:txBody>
          <a:bodyPr/>
          <a:lstStyle/>
          <a:p>
            <a:pPr>
              <a:defRPr/>
            </a:pPr>
            <a:r>
              <a:rPr lang="en-GB" altLang="de-DE"/>
              <a:t>Workflow Automation</a:t>
            </a:r>
          </a:p>
        </p:txBody>
      </p:sp>
      <p:sp>
        <p:nvSpPr>
          <p:cNvPr id="5" name="Datumsplatzhalter 4"/>
          <p:cNvSpPr>
            <a:spLocks noGrp="1"/>
          </p:cNvSpPr>
          <p:nvPr>
            <p:ph type="dt" idx="11"/>
          </p:nvPr>
        </p:nvSpPr>
        <p:spPr/>
        <p:txBody>
          <a:bodyPr/>
          <a:lstStyle/>
          <a:p>
            <a:pPr>
              <a:defRPr/>
            </a:pPr>
            <a:fld id="{9A86326A-B62E-4341-97AD-2F0B99111BF8}" type="datetime1">
              <a:rPr lang="de-DE" altLang="de-DE" smtClean="0"/>
              <a:t>11.05.23</a:t>
            </a:fld>
            <a:endParaRPr lang="de-DE" altLang="de-DE"/>
          </a:p>
        </p:txBody>
      </p:sp>
      <p:sp>
        <p:nvSpPr>
          <p:cNvPr id="6" name="Fußzeilenplatzhalter 5"/>
          <p:cNvSpPr>
            <a:spLocks noGrp="1"/>
          </p:cNvSpPr>
          <p:nvPr>
            <p:ph type="ftr" idx="12"/>
          </p:nvPr>
        </p:nvSpPr>
        <p:spPr/>
        <p:txBody>
          <a:bodyPr/>
          <a:lstStyle/>
          <a:p>
            <a:pPr>
              <a:defRPr/>
            </a:pPr>
            <a:r>
              <a:rPr lang="en-GB" altLang="de-DE"/>
              <a:t>Lecturer’s name</a:t>
            </a:r>
          </a:p>
        </p:txBody>
      </p:sp>
      <p:sp>
        <p:nvSpPr>
          <p:cNvPr id="7" name="Foliennummernplatzhalter 6"/>
          <p:cNvSpPr>
            <a:spLocks noGrp="1"/>
          </p:cNvSpPr>
          <p:nvPr>
            <p:ph type="sldNum" idx="13"/>
          </p:nvPr>
        </p:nvSpPr>
        <p:spPr/>
        <p:txBody>
          <a:bodyPr/>
          <a:lstStyle/>
          <a:p>
            <a:pPr>
              <a:defRPr/>
            </a:pPr>
            <a:fld id="{F6CA36BB-1199-451C-853A-7A0D7191AC5B}" type="slidenum">
              <a:rPr lang="en-GB" altLang="de-DE" smtClean="0"/>
              <a:pPr>
                <a:defRPr/>
              </a:pPr>
              <a:t>4</a:t>
            </a:fld>
            <a:endParaRPr lang="en-GB" altLang="de-DE"/>
          </a:p>
        </p:txBody>
      </p:sp>
    </p:spTree>
    <p:extLst>
      <p:ext uri="{BB962C8B-B14F-4D97-AF65-F5344CB8AC3E}">
        <p14:creationId xmlns:p14="http://schemas.microsoft.com/office/powerpoint/2010/main" val="1608329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CA" dirty="0"/>
              <a:t>JDF and XJDF have a lot of things in common</a:t>
            </a:r>
          </a:p>
        </p:txBody>
      </p:sp>
      <p:sp>
        <p:nvSpPr>
          <p:cNvPr id="4" name="Kopfzeilenplatzhalter 3"/>
          <p:cNvSpPr>
            <a:spLocks noGrp="1"/>
          </p:cNvSpPr>
          <p:nvPr>
            <p:ph type="hdr" idx="10"/>
          </p:nvPr>
        </p:nvSpPr>
        <p:spPr/>
        <p:txBody>
          <a:bodyPr/>
          <a:lstStyle/>
          <a:p>
            <a:pPr>
              <a:defRPr/>
            </a:pPr>
            <a:r>
              <a:rPr lang="en-GB" altLang="de-DE"/>
              <a:t>Workflow Automation</a:t>
            </a:r>
          </a:p>
        </p:txBody>
      </p:sp>
      <p:sp>
        <p:nvSpPr>
          <p:cNvPr id="5" name="Datumsplatzhalter 4"/>
          <p:cNvSpPr>
            <a:spLocks noGrp="1"/>
          </p:cNvSpPr>
          <p:nvPr>
            <p:ph type="dt" idx="11"/>
          </p:nvPr>
        </p:nvSpPr>
        <p:spPr/>
        <p:txBody>
          <a:bodyPr/>
          <a:lstStyle/>
          <a:p>
            <a:pPr>
              <a:defRPr/>
            </a:pPr>
            <a:fld id="{9A86326A-B62E-4341-97AD-2F0B99111BF8}" type="datetime1">
              <a:rPr lang="de-DE" altLang="de-DE" smtClean="0"/>
              <a:t>11.05.23</a:t>
            </a:fld>
            <a:endParaRPr lang="de-DE" altLang="de-DE"/>
          </a:p>
        </p:txBody>
      </p:sp>
      <p:sp>
        <p:nvSpPr>
          <p:cNvPr id="6" name="Fußzeilenplatzhalter 5"/>
          <p:cNvSpPr>
            <a:spLocks noGrp="1"/>
          </p:cNvSpPr>
          <p:nvPr>
            <p:ph type="ftr" idx="12"/>
          </p:nvPr>
        </p:nvSpPr>
        <p:spPr/>
        <p:txBody>
          <a:bodyPr/>
          <a:lstStyle/>
          <a:p>
            <a:pPr>
              <a:defRPr/>
            </a:pPr>
            <a:r>
              <a:rPr lang="en-GB" altLang="de-DE"/>
              <a:t>Thomas Hoffmann-Walbeck</a:t>
            </a:r>
          </a:p>
        </p:txBody>
      </p:sp>
      <p:sp>
        <p:nvSpPr>
          <p:cNvPr id="7" name="Foliennummernplatzhalter 6"/>
          <p:cNvSpPr>
            <a:spLocks noGrp="1"/>
          </p:cNvSpPr>
          <p:nvPr>
            <p:ph type="sldNum" idx="13"/>
          </p:nvPr>
        </p:nvSpPr>
        <p:spPr/>
        <p:txBody>
          <a:bodyPr/>
          <a:lstStyle/>
          <a:p>
            <a:pPr>
              <a:defRPr/>
            </a:pPr>
            <a:fld id="{F6CA36BB-1199-451C-853A-7A0D7191AC5B}" type="slidenum">
              <a:rPr lang="en-GB" altLang="de-DE" smtClean="0"/>
              <a:pPr>
                <a:defRPr/>
              </a:pPr>
              <a:t>40</a:t>
            </a:fld>
            <a:endParaRPr lang="en-GB" altLang="de-DE"/>
          </a:p>
        </p:txBody>
      </p:sp>
    </p:spTree>
    <p:extLst>
      <p:ext uri="{BB962C8B-B14F-4D97-AF65-F5344CB8AC3E}">
        <p14:creationId xmlns:p14="http://schemas.microsoft.com/office/powerpoint/2010/main" val="22175831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CA"/>
          </a:p>
        </p:txBody>
      </p:sp>
      <p:sp>
        <p:nvSpPr>
          <p:cNvPr id="4" name="Kopfzeilenplatzhalter 3"/>
          <p:cNvSpPr>
            <a:spLocks noGrp="1"/>
          </p:cNvSpPr>
          <p:nvPr>
            <p:ph type="hdr" idx="10"/>
          </p:nvPr>
        </p:nvSpPr>
        <p:spPr/>
        <p:txBody>
          <a:bodyPr/>
          <a:lstStyle/>
          <a:p>
            <a:pPr>
              <a:defRPr/>
            </a:pPr>
            <a:r>
              <a:rPr lang="en-GB" altLang="de-DE"/>
              <a:t>Workflow Automation</a:t>
            </a:r>
          </a:p>
        </p:txBody>
      </p:sp>
      <p:sp>
        <p:nvSpPr>
          <p:cNvPr id="5" name="Datumsplatzhalter 4"/>
          <p:cNvSpPr>
            <a:spLocks noGrp="1"/>
          </p:cNvSpPr>
          <p:nvPr>
            <p:ph type="dt" idx="11"/>
          </p:nvPr>
        </p:nvSpPr>
        <p:spPr/>
        <p:txBody>
          <a:bodyPr/>
          <a:lstStyle/>
          <a:p>
            <a:pPr>
              <a:defRPr/>
            </a:pPr>
            <a:fld id="{9A86326A-B62E-4341-97AD-2F0B99111BF8}" type="datetime1">
              <a:rPr lang="de-DE" altLang="de-DE" smtClean="0"/>
              <a:t>11.05.23</a:t>
            </a:fld>
            <a:endParaRPr lang="de-DE" altLang="de-DE"/>
          </a:p>
        </p:txBody>
      </p:sp>
      <p:sp>
        <p:nvSpPr>
          <p:cNvPr id="6" name="Fußzeilenplatzhalter 5"/>
          <p:cNvSpPr>
            <a:spLocks noGrp="1"/>
          </p:cNvSpPr>
          <p:nvPr>
            <p:ph type="ftr" idx="12"/>
          </p:nvPr>
        </p:nvSpPr>
        <p:spPr/>
        <p:txBody>
          <a:bodyPr/>
          <a:lstStyle/>
          <a:p>
            <a:pPr>
              <a:defRPr/>
            </a:pPr>
            <a:r>
              <a:rPr lang="en-GB" altLang="de-DE"/>
              <a:t>Thomas Hoffmann-Walbeck</a:t>
            </a:r>
          </a:p>
        </p:txBody>
      </p:sp>
      <p:sp>
        <p:nvSpPr>
          <p:cNvPr id="7" name="Foliennummernplatzhalter 6"/>
          <p:cNvSpPr>
            <a:spLocks noGrp="1"/>
          </p:cNvSpPr>
          <p:nvPr>
            <p:ph type="sldNum" idx="13"/>
          </p:nvPr>
        </p:nvSpPr>
        <p:spPr/>
        <p:txBody>
          <a:bodyPr/>
          <a:lstStyle/>
          <a:p>
            <a:pPr>
              <a:defRPr/>
            </a:pPr>
            <a:fld id="{F6CA36BB-1199-451C-853A-7A0D7191AC5B}" type="slidenum">
              <a:rPr lang="en-GB" altLang="de-DE" smtClean="0"/>
              <a:pPr>
                <a:defRPr/>
              </a:pPr>
              <a:t>41</a:t>
            </a:fld>
            <a:endParaRPr lang="en-GB" altLang="de-DE"/>
          </a:p>
        </p:txBody>
      </p:sp>
    </p:spTree>
    <p:extLst>
      <p:ext uri="{BB962C8B-B14F-4D97-AF65-F5344CB8AC3E}">
        <p14:creationId xmlns:p14="http://schemas.microsoft.com/office/powerpoint/2010/main" val="1976561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85750" marR="0" lvl="0" indent="-285750" algn="l" defTabSz="449263" rtl="0" eaLnBrk="0" fontAlgn="base" latinLnBrk="0" hangingPunct="0">
              <a:lnSpc>
                <a:spcPct val="100000"/>
              </a:lnSpc>
              <a:spcBef>
                <a:spcPct val="0"/>
              </a:spcBef>
              <a:spcAft>
                <a:spcPct val="30000"/>
              </a:spcAft>
              <a:buClr>
                <a:srgbClr val="000000"/>
              </a:buClr>
              <a:buSzPct val="100000"/>
              <a:buFont typeface="Arial" panose="020B0604020202020204" pitchFamily="34" charset="0"/>
              <a:buChar char="•"/>
              <a:tabLst/>
              <a:defRPr/>
            </a:pPr>
            <a:r>
              <a:rPr lang="en-US" sz="1800" kern="1200" dirty="0">
                <a:solidFill>
                  <a:srgbClr val="000000"/>
                </a:solidFill>
                <a:effectLst/>
                <a:latin typeface="Exo 2" panose="00000500000000000000" pitchFamily="2" charset="0"/>
                <a:ea typeface="+mn-ea"/>
                <a:cs typeface="+mn-cs"/>
              </a:rPr>
              <a:t>Each yellow rectangle stands for a single process. Each process is usually executed by a device, that is, the device </a:t>
            </a:r>
            <a:r>
              <a:rPr lang="en-US" sz="1800" i="1" kern="1200" dirty="0">
                <a:solidFill>
                  <a:srgbClr val="000000"/>
                </a:solidFill>
                <a:effectLst/>
                <a:latin typeface="Exo 2" panose="00000500000000000000" pitchFamily="2" charset="0"/>
                <a:ea typeface="+mn-ea"/>
                <a:cs typeface="+mn-cs"/>
              </a:rPr>
              <a:t>press </a:t>
            </a:r>
            <a:r>
              <a:rPr lang="en-US" sz="1800" kern="1200" dirty="0">
                <a:solidFill>
                  <a:srgbClr val="000000"/>
                </a:solidFill>
                <a:effectLst/>
                <a:latin typeface="Exo 2" panose="00000500000000000000" pitchFamily="2" charset="0"/>
                <a:ea typeface="+mn-ea"/>
                <a:cs typeface="+mn-cs"/>
              </a:rPr>
              <a:t>executes the process </a:t>
            </a:r>
            <a:r>
              <a:rPr lang="en-US" sz="1800" i="0" kern="1200" dirty="0">
                <a:solidFill>
                  <a:srgbClr val="000000"/>
                </a:solidFill>
                <a:effectLst/>
                <a:latin typeface="Exo 2" panose="00000500000000000000" pitchFamily="2" charset="0"/>
                <a:ea typeface="+mn-ea"/>
                <a:cs typeface="+mn-cs"/>
              </a:rPr>
              <a:t>printing</a:t>
            </a:r>
            <a:r>
              <a:rPr lang="en-US" sz="1800" i="1" kern="1200" dirty="0">
                <a:solidFill>
                  <a:srgbClr val="000000"/>
                </a:solidFill>
                <a:effectLst/>
                <a:latin typeface="Exo 2" panose="00000500000000000000" pitchFamily="2" charset="0"/>
                <a:ea typeface="+mn-ea"/>
                <a:cs typeface="+mn-cs"/>
              </a:rPr>
              <a:t>.</a:t>
            </a:r>
          </a:p>
          <a:p>
            <a:pPr marL="285750" marR="0" lvl="0" indent="-285750" algn="l" defTabSz="449263" rtl="0" eaLnBrk="0" fontAlgn="base" latinLnBrk="0" hangingPunct="0">
              <a:lnSpc>
                <a:spcPct val="100000"/>
              </a:lnSpc>
              <a:spcBef>
                <a:spcPct val="0"/>
              </a:spcBef>
              <a:spcAft>
                <a:spcPct val="30000"/>
              </a:spcAft>
              <a:buClr>
                <a:srgbClr val="000000"/>
              </a:buClr>
              <a:buSzPct val="100000"/>
              <a:buFont typeface="Arial" panose="020B0604020202020204" pitchFamily="34" charset="0"/>
              <a:buChar char="•"/>
              <a:tabLst/>
              <a:defRPr/>
            </a:pPr>
            <a:r>
              <a:rPr lang="en-US" sz="1800" i="0" kern="1200" dirty="0">
                <a:solidFill>
                  <a:srgbClr val="000000"/>
                </a:solidFill>
                <a:effectLst/>
                <a:latin typeface="Exo 2" panose="00000500000000000000" pitchFamily="2" charset="0"/>
                <a:ea typeface="+mn-ea"/>
                <a:cs typeface="+mn-cs"/>
              </a:rPr>
              <a:t>Each orange rectangle represent a controller</a:t>
            </a:r>
          </a:p>
          <a:p>
            <a:pPr marL="285750" marR="0" lvl="0" indent="-285750" algn="l" defTabSz="449263" rtl="0" eaLnBrk="0" fontAlgn="base" latinLnBrk="0" hangingPunct="0">
              <a:lnSpc>
                <a:spcPct val="100000"/>
              </a:lnSpc>
              <a:spcBef>
                <a:spcPct val="0"/>
              </a:spcBef>
              <a:spcAft>
                <a:spcPct val="30000"/>
              </a:spcAft>
              <a:buClr>
                <a:srgbClr val="000000"/>
              </a:buClr>
              <a:buSzPct val="100000"/>
              <a:buFont typeface="Arial" panose="020B0604020202020204" pitchFamily="34" charset="0"/>
              <a:buChar char="•"/>
              <a:tabLst/>
              <a:defRPr/>
            </a:pPr>
            <a:r>
              <a:rPr lang="en-US" sz="1800" i="0" kern="1200" dirty="0">
                <a:solidFill>
                  <a:srgbClr val="000000"/>
                </a:solidFill>
                <a:effectLst/>
                <a:latin typeface="Exo 2" panose="00000500000000000000" pitchFamily="2" charset="0"/>
                <a:ea typeface="+mn-ea"/>
                <a:cs typeface="+mn-cs"/>
              </a:rPr>
              <a:t>Most important controller: MIS </a:t>
            </a:r>
            <a:r>
              <a:rPr lang="en-US" sz="1800" kern="1200" dirty="0">
                <a:solidFill>
                  <a:srgbClr val="000000"/>
                </a:solidFill>
                <a:effectLst/>
                <a:latin typeface="Exo 2" panose="00000500000000000000" pitchFamily="2" charset="0"/>
                <a:ea typeface="+mn-ea"/>
                <a:cs typeface="+mn-cs"/>
              </a:rPr>
              <a:t>The is responsible for defining all jobs and for their administration. It keeps track of the jobs; it supports the calculation of quotes and manages the communication between the Print Buyer and Print Provider</a:t>
            </a:r>
            <a:r>
              <a:rPr lang="en-DE" dirty="0">
                <a:effectLst/>
              </a:rPr>
              <a:t> </a:t>
            </a:r>
            <a:endParaRPr lang="en-CA" dirty="0"/>
          </a:p>
          <a:p>
            <a:pPr marL="285750" marR="0" lvl="0" indent="-285750" algn="l" defTabSz="449263" rtl="0" eaLnBrk="0" fontAlgn="base" latinLnBrk="0" hangingPunct="0">
              <a:lnSpc>
                <a:spcPct val="100000"/>
              </a:lnSpc>
              <a:spcBef>
                <a:spcPct val="0"/>
              </a:spcBef>
              <a:spcAft>
                <a:spcPct val="30000"/>
              </a:spcAft>
              <a:buClr>
                <a:srgbClr val="000000"/>
              </a:buClr>
              <a:buSzPct val="100000"/>
              <a:buFont typeface="Arial" panose="020B0604020202020204" pitchFamily="34" charset="0"/>
              <a:buChar char="•"/>
              <a:tabLst/>
              <a:defRPr/>
            </a:pPr>
            <a:r>
              <a:rPr lang="en-CA" dirty="0"/>
              <a:t>Green</a:t>
            </a:r>
            <a:r>
              <a:rPr lang="en-CA" baseline="0" dirty="0"/>
              <a:t> package: Information that a device needs to execute a process automatically: </a:t>
            </a:r>
            <a:r>
              <a:rPr lang="en-US" dirty="0"/>
              <a:t>presetting values, commands, job information</a:t>
            </a:r>
          </a:p>
          <a:p>
            <a:pPr marL="285750" marR="0" lvl="0" indent="-285750" algn="l" defTabSz="449263" rtl="0" eaLnBrk="0" fontAlgn="base" latinLnBrk="0" hangingPunct="0">
              <a:lnSpc>
                <a:spcPct val="100000"/>
              </a:lnSpc>
              <a:spcBef>
                <a:spcPct val="0"/>
              </a:spcBef>
              <a:spcAft>
                <a:spcPct val="30000"/>
              </a:spcAft>
              <a:buClr>
                <a:srgbClr val="000000"/>
              </a:buClr>
              <a:buSzPct val="100000"/>
              <a:buFont typeface="Arial" panose="020B0604020202020204" pitchFamily="34" charset="0"/>
              <a:buChar char="•"/>
              <a:tabLst/>
              <a:defRPr/>
            </a:pPr>
            <a:r>
              <a:rPr lang="en-US" dirty="0"/>
              <a:t>Blue package: Feed-back</a:t>
            </a:r>
          </a:p>
          <a:p>
            <a:pPr marL="285750" marR="0" lvl="0" indent="-285750" algn="l" defTabSz="449263" rtl="0" eaLnBrk="0" fontAlgn="base" latinLnBrk="0" hangingPunct="0">
              <a:lnSpc>
                <a:spcPct val="100000"/>
              </a:lnSpc>
              <a:spcBef>
                <a:spcPct val="0"/>
              </a:spcBef>
              <a:spcAft>
                <a:spcPct val="30000"/>
              </a:spcAft>
              <a:buClr>
                <a:srgbClr val="000000"/>
              </a:buClr>
              <a:buSzPct val="100000"/>
              <a:buFont typeface="Arial" panose="020B0604020202020204" pitchFamily="34" charset="0"/>
              <a:buChar char="•"/>
              <a:tabLst/>
              <a:defRPr/>
            </a:pPr>
            <a:r>
              <a:rPr lang="en-US" dirty="0"/>
              <a:t>Setting</a:t>
            </a:r>
            <a:r>
              <a:rPr lang="en-US" baseline="0" dirty="0"/>
              <a:t> </a:t>
            </a:r>
            <a:r>
              <a:rPr lang="en-US" dirty="0"/>
              <a:t>et up a workflow it’s key to know what information a process needs and the outcome</a:t>
            </a:r>
          </a:p>
        </p:txBody>
      </p:sp>
      <p:sp>
        <p:nvSpPr>
          <p:cNvPr id="4" name="Kopfzeilenplatzhalter 3"/>
          <p:cNvSpPr>
            <a:spLocks noGrp="1"/>
          </p:cNvSpPr>
          <p:nvPr>
            <p:ph type="hdr" idx="10"/>
          </p:nvPr>
        </p:nvSpPr>
        <p:spPr/>
        <p:txBody>
          <a:bodyPr/>
          <a:lstStyle/>
          <a:p>
            <a:pPr>
              <a:defRPr/>
            </a:pPr>
            <a:r>
              <a:rPr lang="en-GB" altLang="de-DE"/>
              <a:t>Workflow Automation</a:t>
            </a:r>
          </a:p>
        </p:txBody>
      </p:sp>
      <p:sp>
        <p:nvSpPr>
          <p:cNvPr id="5" name="Datumsplatzhalter 4"/>
          <p:cNvSpPr>
            <a:spLocks noGrp="1"/>
          </p:cNvSpPr>
          <p:nvPr>
            <p:ph type="dt" idx="11"/>
          </p:nvPr>
        </p:nvSpPr>
        <p:spPr/>
        <p:txBody>
          <a:bodyPr/>
          <a:lstStyle/>
          <a:p>
            <a:pPr>
              <a:defRPr/>
            </a:pPr>
            <a:fld id="{9A86326A-B62E-4341-97AD-2F0B99111BF8}" type="datetime1">
              <a:rPr lang="de-DE" altLang="de-DE" smtClean="0"/>
              <a:t>11.05.23</a:t>
            </a:fld>
            <a:endParaRPr lang="de-DE" altLang="de-DE"/>
          </a:p>
        </p:txBody>
      </p:sp>
      <p:sp>
        <p:nvSpPr>
          <p:cNvPr id="6" name="Fußzeilenplatzhalter 5"/>
          <p:cNvSpPr>
            <a:spLocks noGrp="1"/>
          </p:cNvSpPr>
          <p:nvPr>
            <p:ph type="ftr" idx="12"/>
          </p:nvPr>
        </p:nvSpPr>
        <p:spPr/>
        <p:txBody>
          <a:bodyPr/>
          <a:lstStyle/>
          <a:p>
            <a:pPr>
              <a:defRPr/>
            </a:pPr>
            <a:r>
              <a:rPr lang="en-GB" altLang="de-DE"/>
              <a:t>Lecturer’s name</a:t>
            </a:r>
          </a:p>
        </p:txBody>
      </p:sp>
      <p:sp>
        <p:nvSpPr>
          <p:cNvPr id="7" name="Foliennummernplatzhalter 6"/>
          <p:cNvSpPr>
            <a:spLocks noGrp="1"/>
          </p:cNvSpPr>
          <p:nvPr>
            <p:ph type="sldNum" idx="13"/>
          </p:nvPr>
        </p:nvSpPr>
        <p:spPr/>
        <p:txBody>
          <a:bodyPr/>
          <a:lstStyle/>
          <a:p>
            <a:pPr>
              <a:defRPr/>
            </a:pPr>
            <a:fld id="{F6CA36BB-1199-451C-853A-7A0D7191AC5B}" type="slidenum">
              <a:rPr lang="en-GB" altLang="de-DE" smtClean="0"/>
              <a:pPr>
                <a:defRPr/>
              </a:pPr>
              <a:t>5</a:t>
            </a:fld>
            <a:endParaRPr lang="en-GB" altLang="de-DE"/>
          </a:p>
        </p:txBody>
      </p:sp>
    </p:spTree>
    <p:extLst>
      <p:ext uri="{BB962C8B-B14F-4D97-AF65-F5344CB8AC3E}">
        <p14:creationId xmlns:p14="http://schemas.microsoft.com/office/powerpoint/2010/main" val="631046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Proper</a:t>
            </a:r>
            <a:r>
              <a:rPr lang="en-US" baseline="0" dirty="0"/>
              <a:t> definitions</a:t>
            </a:r>
          </a:p>
          <a:p>
            <a:r>
              <a:rPr lang="en-US" baseline="0" dirty="0"/>
              <a:t>Message: A brief, (almost) real-time communication between devices and controller</a:t>
            </a:r>
            <a:endParaRPr lang="en-US" dirty="0"/>
          </a:p>
        </p:txBody>
      </p:sp>
    </p:spTree>
    <p:extLst>
      <p:ext uri="{BB962C8B-B14F-4D97-AF65-F5344CB8AC3E}">
        <p14:creationId xmlns:p14="http://schemas.microsoft.com/office/powerpoint/2010/main" val="2283901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CA"/>
          </a:p>
        </p:txBody>
      </p:sp>
      <p:sp>
        <p:nvSpPr>
          <p:cNvPr id="4" name="Kopfzeilenplatzhalter 3"/>
          <p:cNvSpPr>
            <a:spLocks noGrp="1"/>
          </p:cNvSpPr>
          <p:nvPr>
            <p:ph type="hdr" idx="10"/>
          </p:nvPr>
        </p:nvSpPr>
        <p:spPr/>
        <p:txBody>
          <a:bodyPr/>
          <a:lstStyle/>
          <a:p>
            <a:pPr>
              <a:defRPr/>
            </a:pPr>
            <a:r>
              <a:rPr lang="en-GB" altLang="de-DE"/>
              <a:t>Workflow Automation</a:t>
            </a:r>
          </a:p>
        </p:txBody>
      </p:sp>
      <p:sp>
        <p:nvSpPr>
          <p:cNvPr id="5" name="Datumsplatzhalter 4"/>
          <p:cNvSpPr>
            <a:spLocks noGrp="1"/>
          </p:cNvSpPr>
          <p:nvPr>
            <p:ph type="dt" idx="11"/>
          </p:nvPr>
        </p:nvSpPr>
        <p:spPr/>
        <p:txBody>
          <a:bodyPr/>
          <a:lstStyle/>
          <a:p>
            <a:pPr>
              <a:defRPr/>
            </a:pPr>
            <a:fld id="{9A86326A-B62E-4341-97AD-2F0B99111BF8}" type="datetime1">
              <a:rPr lang="de-DE" altLang="de-DE" smtClean="0"/>
              <a:t>11.05.23</a:t>
            </a:fld>
            <a:endParaRPr lang="de-DE" altLang="de-DE"/>
          </a:p>
        </p:txBody>
      </p:sp>
      <p:sp>
        <p:nvSpPr>
          <p:cNvPr id="6" name="Fußzeilenplatzhalter 5"/>
          <p:cNvSpPr>
            <a:spLocks noGrp="1"/>
          </p:cNvSpPr>
          <p:nvPr>
            <p:ph type="ftr" idx="12"/>
          </p:nvPr>
        </p:nvSpPr>
        <p:spPr/>
        <p:txBody>
          <a:bodyPr/>
          <a:lstStyle/>
          <a:p>
            <a:pPr>
              <a:defRPr/>
            </a:pPr>
            <a:r>
              <a:rPr lang="en-GB" altLang="de-DE"/>
              <a:t>Lecturer’s name</a:t>
            </a:r>
          </a:p>
        </p:txBody>
      </p:sp>
      <p:sp>
        <p:nvSpPr>
          <p:cNvPr id="7" name="Foliennummernplatzhalter 6"/>
          <p:cNvSpPr>
            <a:spLocks noGrp="1"/>
          </p:cNvSpPr>
          <p:nvPr>
            <p:ph type="sldNum" idx="13"/>
          </p:nvPr>
        </p:nvSpPr>
        <p:spPr/>
        <p:txBody>
          <a:bodyPr/>
          <a:lstStyle/>
          <a:p>
            <a:pPr>
              <a:defRPr/>
            </a:pPr>
            <a:fld id="{F6CA36BB-1199-451C-853A-7A0D7191AC5B}" type="slidenum">
              <a:rPr lang="en-GB" altLang="de-DE" smtClean="0"/>
              <a:pPr>
                <a:defRPr/>
              </a:pPr>
              <a:t>7</a:t>
            </a:fld>
            <a:endParaRPr lang="en-GB" altLang="de-DE"/>
          </a:p>
        </p:txBody>
      </p:sp>
    </p:spTree>
    <p:extLst>
      <p:ext uri="{BB962C8B-B14F-4D97-AF65-F5344CB8AC3E}">
        <p14:creationId xmlns:p14="http://schemas.microsoft.com/office/powerpoint/2010/main" val="1117752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CA" dirty="0"/>
              <a:t>Workflow example:</a:t>
            </a:r>
          </a:p>
          <a:p>
            <a:pPr marL="800100" lvl="1" indent="-342900">
              <a:buFont typeface="+mj-lt"/>
              <a:buAutoNum type="arabicPeriod"/>
            </a:pPr>
            <a:r>
              <a:rPr lang="en-CA" dirty="0"/>
              <a:t>Insurance company: How to process a claim?`</a:t>
            </a:r>
          </a:p>
          <a:p>
            <a:pPr marL="800100" lvl="1" indent="-342900">
              <a:buFont typeface="+mj-lt"/>
              <a:buAutoNum type="arabicPeriod"/>
            </a:pPr>
            <a:r>
              <a:rPr lang="en-CA" dirty="0"/>
              <a:t>Restaurant kitchen: Who is doing what?</a:t>
            </a:r>
          </a:p>
          <a:p>
            <a:pPr lvl="1"/>
            <a:endParaRPr lang="en-CA" sz="1800" kern="1200" dirty="0">
              <a:solidFill>
                <a:srgbClr val="000000"/>
              </a:solidFill>
              <a:latin typeface="Exo 2" panose="00000500000000000000" pitchFamily="2" charset="0"/>
              <a:ea typeface="+mn-ea"/>
              <a:cs typeface="+mn-cs"/>
            </a:endParaRPr>
          </a:p>
          <a:p>
            <a:pPr marL="285750" lvl="1" indent="-285750" algn="l" defTabSz="449263" rtl="0" eaLnBrk="0" fontAlgn="base" hangingPunct="0">
              <a:spcBef>
                <a:spcPct val="0"/>
              </a:spcBef>
              <a:spcAft>
                <a:spcPct val="30000"/>
              </a:spcAft>
              <a:buClr>
                <a:srgbClr val="000000"/>
              </a:buClr>
              <a:buSzPct val="100000"/>
              <a:buFont typeface="Arial" panose="020B0604020202020204" pitchFamily="34" charset="0"/>
              <a:buChar char="•"/>
            </a:pPr>
            <a:r>
              <a:rPr lang="en-CA" sz="1800" kern="1200" dirty="0">
                <a:solidFill>
                  <a:srgbClr val="000000"/>
                </a:solidFill>
                <a:latin typeface="Exo 2" panose="00000500000000000000" pitchFamily="2" charset="0"/>
                <a:ea typeface="+mn-ea"/>
                <a:cs typeface="+mn-cs"/>
              </a:rPr>
              <a:t>Process</a:t>
            </a:r>
          </a:p>
          <a:p>
            <a:pPr marL="742950" lvl="2" indent="-342900" algn="l" defTabSz="449263" rtl="0" eaLnBrk="0" fontAlgn="base" hangingPunct="0">
              <a:spcBef>
                <a:spcPct val="0"/>
              </a:spcBef>
              <a:spcAft>
                <a:spcPct val="30000"/>
              </a:spcAft>
              <a:buClr>
                <a:srgbClr val="000000"/>
              </a:buClr>
              <a:buSzPct val="100000"/>
              <a:buFont typeface="+mj-lt"/>
              <a:buAutoNum type="arabicPeriod"/>
            </a:pPr>
            <a:r>
              <a:rPr lang="en-CA" sz="1400" kern="1200" dirty="0">
                <a:solidFill>
                  <a:srgbClr val="000000"/>
                </a:solidFill>
                <a:latin typeface="Exo 2" panose="00000500000000000000" pitchFamily="2" charset="0"/>
                <a:ea typeface="+mn-ea"/>
                <a:cs typeface="+mn-cs"/>
              </a:rPr>
              <a:t>Imposition, printing</a:t>
            </a:r>
          </a:p>
          <a:p>
            <a:pPr marL="742950" lvl="2" indent="-342900" algn="l" defTabSz="449263" rtl="0" eaLnBrk="0" fontAlgn="base" hangingPunct="0">
              <a:spcBef>
                <a:spcPct val="0"/>
              </a:spcBef>
              <a:spcAft>
                <a:spcPct val="30000"/>
              </a:spcAft>
              <a:buClr>
                <a:srgbClr val="000000"/>
              </a:buClr>
              <a:buSzPct val="100000"/>
              <a:buFont typeface="+mj-lt"/>
              <a:buAutoNum type="arabicPeriod"/>
            </a:pPr>
            <a:r>
              <a:rPr lang="en-CA" sz="1400" kern="1200" dirty="0">
                <a:solidFill>
                  <a:srgbClr val="000000"/>
                </a:solidFill>
                <a:latin typeface="Exo 2" panose="00000500000000000000" pitchFamily="2" charset="0"/>
                <a:ea typeface="+mn-ea"/>
                <a:cs typeface="+mn-cs"/>
              </a:rPr>
              <a:t>Photoshop?</a:t>
            </a:r>
          </a:p>
          <a:p>
            <a:pPr marL="742950" lvl="2" indent="-342900" algn="l" defTabSz="449263" rtl="0" eaLnBrk="0" fontAlgn="base" hangingPunct="0">
              <a:spcBef>
                <a:spcPct val="0"/>
              </a:spcBef>
              <a:spcAft>
                <a:spcPct val="30000"/>
              </a:spcAft>
              <a:buClr>
                <a:srgbClr val="000000"/>
              </a:buClr>
              <a:buSzPct val="100000"/>
              <a:buFont typeface="+mj-lt"/>
              <a:buAutoNum type="arabicPeriod"/>
            </a:pPr>
            <a:r>
              <a:rPr lang="en-CA" sz="1400" kern="1200" dirty="0">
                <a:solidFill>
                  <a:srgbClr val="000000"/>
                </a:solidFill>
                <a:latin typeface="Exo 2" panose="00000500000000000000" pitchFamily="2" charset="0"/>
                <a:ea typeface="+mn-ea"/>
                <a:cs typeface="+mn-cs"/>
              </a:rPr>
              <a:t>Prepress?</a:t>
            </a:r>
          </a:p>
          <a:p>
            <a:pPr marL="742950" lvl="2" indent="-342900" algn="l" defTabSz="449263" rtl="0" eaLnBrk="0" fontAlgn="base" hangingPunct="0">
              <a:spcBef>
                <a:spcPct val="0"/>
              </a:spcBef>
              <a:spcAft>
                <a:spcPct val="30000"/>
              </a:spcAft>
              <a:buClr>
                <a:srgbClr val="000000"/>
              </a:buClr>
              <a:buSzPct val="100000"/>
              <a:buFont typeface="+mj-lt"/>
              <a:buAutoNum type="arabicPeriod"/>
            </a:pPr>
            <a:r>
              <a:rPr lang="en-CA" sz="1400" kern="1200" dirty="0">
                <a:solidFill>
                  <a:srgbClr val="000000"/>
                </a:solidFill>
                <a:latin typeface="Exo 2" panose="00000500000000000000" pitchFamily="2" charset="0"/>
                <a:ea typeface="+mn-ea"/>
                <a:cs typeface="+mn-cs"/>
              </a:rPr>
              <a:t>Make-ready of press</a:t>
            </a:r>
          </a:p>
          <a:p>
            <a:pPr marL="685800" lvl="2" indent="-285750" algn="l" defTabSz="449263" rtl="0" eaLnBrk="0" fontAlgn="base" hangingPunct="0">
              <a:spcBef>
                <a:spcPct val="0"/>
              </a:spcBef>
              <a:spcAft>
                <a:spcPct val="30000"/>
              </a:spcAft>
              <a:buClr>
                <a:srgbClr val="000000"/>
              </a:buClr>
              <a:buSzPct val="100000"/>
              <a:buFont typeface="Arial" panose="020B0604020202020204" pitchFamily="34" charset="0"/>
              <a:buChar char="•"/>
            </a:pPr>
            <a:endParaRPr lang="en-CA" sz="1400" kern="1200" dirty="0">
              <a:solidFill>
                <a:srgbClr val="000000"/>
              </a:solidFill>
              <a:latin typeface="Exo 2" panose="00000500000000000000" pitchFamily="2" charset="0"/>
              <a:ea typeface="+mn-ea"/>
              <a:cs typeface="+mn-cs"/>
            </a:endParaRPr>
          </a:p>
          <a:p>
            <a:pPr marL="285750" lvl="1" indent="-285750" algn="l" defTabSz="449263" rtl="0" eaLnBrk="0" fontAlgn="base" hangingPunct="0">
              <a:spcBef>
                <a:spcPct val="0"/>
              </a:spcBef>
              <a:spcAft>
                <a:spcPct val="30000"/>
              </a:spcAft>
              <a:buClr>
                <a:srgbClr val="000000"/>
              </a:buClr>
              <a:buSzPct val="100000"/>
              <a:buFont typeface="Arial" panose="020B0604020202020204" pitchFamily="34" charset="0"/>
              <a:buChar char="•"/>
            </a:pPr>
            <a:r>
              <a:rPr lang="en-CA" sz="1800" kern="1200" dirty="0">
                <a:solidFill>
                  <a:srgbClr val="000000"/>
                </a:solidFill>
                <a:latin typeface="Exo 2" panose="00000500000000000000" pitchFamily="2" charset="0"/>
                <a:ea typeface="+mn-ea"/>
                <a:cs typeface="+mn-cs"/>
              </a:rPr>
              <a:t>Workflow Automation</a:t>
            </a:r>
          </a:p>
          <a:p>
            <a:pPr marL="685800" lvl="2" indent="-285750" algn="l" defTabSz="449263" rtl="0" eaLnBrk="0" fontAlgn="base" hangingPunct="0">
              <a:spcBef>
                <a:spcPct val="0"/>
              </a:spcBef>
              <a:spcAft>
                <a:spcPct val="30000"/>
              </a:spcAft>
              <a:buClr>
                <a:srgbClr val="000000"/>
              </a:buClr>
              <a:buSzPct val="100000"/>
              <a:buFont typeface="Arial" panose="020B0604020202020204" pitchFamily="34" charset="0"/>
              <a:buChar char="•"/>
            </a:pPr>
            <a:r>
              <a:rPr lang="en-CA" sz="1400" kern="1200" dirty="0">
                <a:solidFill>
                  <a:srgbClr val="000000"/>
                </a:solidFill>
                <a:latin typeface="Exo 2" panose="00000500000000000000" pitchFamily="2" charset="0"/>
                <a:ea typeface="+mn-ea"/>
                <a:cs typeface="+mn-cs"/>
              </a:rPr>
              <a:t>Incoming PDF automatically sent to </a:t>
            </a:r>
            <a:r>
              <a:rPr lang="en-CA" sz="1400" kern="1200" dirty="0" err="1">
                <a:solidFill>
                  <a:srgbClr val="000000"/>
                </a:solidFill>
                <a:latin typeface="Exo 2" panose="00000500000000000000" pitchFamily="2" charset="0"/>
                <a:ea typeface="+mn-ea"/>
                <a:cs typeface="+mn-cs"/>
              </a:rPr>
              <a:t>Preflight</a:t>
            </a:r>
            <a:r>
              <a:rPr lang="en-CA" sz="1400" kern="1200" dirty="0">
                <a:solidFill>
                  <a:srgbClr val="000000"/>
                </a:solidFill>
                <a:latin typeface="Exo 2" panose="00000500000000000000" pitchFamily="2" charset="0"/>
                <a:ea typeface="+mn-ea"/>
                <a:cs typeface="+mn-cs"/>
              </a:rPr>
              <a:t> engine</a:t>
            </a:r>
          </a:p>
          <a:p>
            <a:pPr marL="685800" lvl="2" indent="-285750" algn="l" defTabSz="449263" rtl="0" eaLnBrk="0" fontAlgn="base" hangingPunct="0">
              <a:spcBef>
                <a:spcPct val="0"/>
              </a:spcBef>
              <a:spcAft>
                <a:spcPct val="30000"/>
              </a:spcAft>
              <a:buClr>
                <a:srgbClr val="000000"/>
              </a:buClr>
              <a:buSzPct val="100000"/>
              <a:buFont typeface="Arial" panose="020B0604020202020204" pitchFamily="34" charset="0"/>
              <a:buChar char="•"/>
            </a:pPr>
            <a:r>
              <a:rPr lang="en-CA" sz="1400" kern="1200" dirty="0">
                <a:solidFill>
                  <a:srgbClr val="000000"/>
                </a:solidFill>
                <a:latin typeface="Exo 2" panose="00000500000000000000" pitchFamily="2" charset="0"/>
                <a:ea typeface="+mn-ea"/>
                <a:cs typeface="+mn-cs"/>
              </a:rPr>
              <a:t>Ink zone profile (Rip) sent to offset press, ink zone set accordingly</a:t>
            </a:r>
          </a:p>
          <a:p>
            <a:pPr marL="685800" lvl="2" indent="-285750" algn="l" defTabSz="449263" rtl="0" eaLnBrk="0" fontAlgn="base" hangingPunct="0">
              <a:spcBef>
                <a:spcPct val="0"/>
              </a:spcBef>
              <a:spcAft>
                <a:spcPct val="30000"/>
              </a:spcAft>
              <a:buClr>
                <a:srgbClr val="000000"/>
              </a:buClr>
              <a:buSzPct val="100000"/>
              <a:buFont typeface="Arial" panose="020B0604020202020204" pitchFamily="34" charset="0"/>
              <a:buChar char="•"/>
            </a:pPr>
            <a:endParaRPr lang="en-CA" sz="1400" kern="1200" dirty="0">
              <a:solidFill>
                <a:srgbClr val="000000"/>
              </a:solidFill>
              <a:latin typeface="Exo 2" panose="00000500000000000000" pitchFamily="2" charset="0"/>
              <a:ea typeface="+mn-ea"/>
              <a:cs typeface="+mn-cs"/>
            </a:endParaRPr>
          </a:p>
          <a:p>
            <a:pPr marL="285750" lvl="1" indent="-285750" algn="l" defTabSz="449263" rtl="0" eaLnBrk="0" fontAlgn="base" hangingPunct="0">
              <a:spcBef>
                <a:spcPct val="0"/>
              </a:spcBef>
              <a:spcAft>
                <a:spcPct val="30000"/>
              </a:spcAft>
              <a:buClr>
                <a:srgbClr val="000000"/>
              </a:buClr>
              <a:buSzPct val="100000"/>
              <a:buFont typeface="Arial" panose="020B0604020202020204" pitchFamily="34" charset="0"/>
              <a:buChar char="•"/>
            </a:pPr>
            <a:endParaRPr lang="en-CA" sz="1800" kern="1200" dirty="0">
              <a:solidFill>
                <a:srgbClr val="000000"/>
              </a:solidFill>
              <a:latin typeface="Exo 2" panose="00000500000000000000" pitchFamily="2" charset="0"/>
              <a:ea typeface="+mn-ea"/>
              <a:cs typeface="+mn-cs"/>
            </a:endParaRPr>
          </a:p>
          <a:p>
            <a:pPr lvl="1"/>
            <a:endParaRPr lang="en-CA" dirty="0"/>
          </a:p>
        </p:txBody>
      </p:sp>
      <p:sp>
        <p:nvSpPr>
          <p:cNvPr id="4" name="Kopfzeilenplatzhalter 3"/>
          <p:cNvSpPr>
            <a:spLocks noGrp="1"/>
          </p:cNvSpPr>
          <p:nvPr>
            <p:ph type="hdr" idx="10"/>
          </p:nvPr>
        </p:nvSpPr>
        <p:spPr/>
        <p:txBody>
          <a:bodyPr/>
          <a:lstStyle/>
          <a:p>
            <a:pPr>
              <a:defRPr/>
            </a:pPr>
            <a:r>
              <a:rPr lang="en-GB" altLang="de-DE"/>
              <a:t>Workflow Automation</a:t>
            </a:r>
          </a:p>
        </p:txBody>
      </p:sp>
      <p:sp>
        <p:nvSpPr>
          <p:cNvPr id="5" name="Datumsplatzhalter 4"/>
          <p:cNvSpPr>
            <a:spLocks noGrp="1"/>
          </p:cNvSpPr>
          <p:nvPr>
            <p:ph type="dt" idx="11"/>
          </p:nvPr>
        </p:nvSpPr>
        <p:spPr/>
        <p:txBody>
          <a:bodyPr/>
          <a:lstStyle/>
          <a:p>
            <a:pPr>
              <a:defRPr/>
            </a:pPr>
            <a:fld id="{9A86326A-B62E-4341-97AD-2F0B99111BF8}" type="datetime1">
              <a:rPr lang="de-DE" altLang="de-DE" smtClean="0"/>
              <a:pPr>
                <a:defRPr/>
              </a:pPr>
              <a:t>11.05.23</a:t>
            </a:fld>
            <a:endParaRPr lang="de-DE" altLang="de-DE"/>
          </a:p>
        </p:txBody>
      </p:sp>
      <p:sp>
        <p:nvSpPr>
          <p:cNvPr id="6" name="Fußzeilenplatzhalter 5"/>
          <p:cNvSpPr>
            <a:spLocks noGrp="1"/>
          </p:cNvSpPr>
          <p:nvPr>
            <p:ph type="ftr" idx="12"/>
          </p:nvPr>
        </p:nvSpPr>
        <p:spPr/>
        <p:txBody>
          <a:bodyPr/>
          <a:lstStyle/>
          <a:p>
            <a:pPr>
              <a:defRPr/>
            </a:pPr>
            <a:r>
              <a:rPr lang="en-GB" altLang="de-DE"/>
              <a:t>Thomas Hoffmann-Walbeck</a:t>
            </a:r>
          </a:p>
        </p:txBody>
      </p:sp>
      <p:sp>
        <p:nvSpPr>
          <p:cNvPr id="7" name="Foliennummernplatzhalter 6"/>
          <p:cNvSpPr>
            <a:spLocks noGrp="1"/>
          </p:cNvSpPr>
          <p:nvPr>
            <p:ph type="sldNum" idx="13"/>
          </p:nvPr>
        </p:nvSpPr>
        <p:spPr/>
        <p:txBody>
          <a:bodyPr/>
          <a:lstStyle/>
          <a:p>
            <a:pPr>
              <a:defRPr/>
            </a:pPr>
            <a:fld id="{F6CA36BB-1199-451C-853A-7A0D7191AC5B}" type="slidenum">
              <a:rPr lang="en-GB" altLang="de-DE" smtClean="0"/>
              <a:pPr>
                <a:defRPr/>
              </a:pPr>
              <a:t>8</a:t>
            </a:fld>
            <a:endParaRPr lang="en-GB" altLang="de-DE"/>
          </a:p>
        </p:txBody>
      </p:sp>
    </p:spTree>
    <p:extLst>
      <p:ext uri="{BB962C8B-B14F-4D97-AF65-F5344CB8AC3E}">
        <p14:creationId xmlns:p14="http://schemas.microsoft.com/office/powerpoint/2010/main" val="1777276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Text Box 2"/>
          <p:cNvSpPr txBox="1">
            <a:spLocks noGrp="1" noChangeArrowheads="1"/>
          </p:cNvSpPr>
          <p:nvPr>
            <p:ph type="body"/>
          </p:nvPr>
        </p:nvSpPr>
        <p:spPr bwMode="auto">
          <a:xfrm>
            <a:off x="928942" y="3418393"/>
            <a:ext cx="5789204" cy="545630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941" tIns="47143" rIns="95941" bIns="47143"/>
          <a:lstStyle/>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CA" altLang="de-DE" dirty="0"/>
              <a:t>Green:</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CA" sz="1400" spc="-20" dirty="0">
                <a:effectLst/>
                <a:latin typeface="Arial" panose="020B0604020202020204" pitchFamily="34" charset="0"/>
                <a:ea typeface="Arial" panose="020B0604020202020204" pitchFamily="34" charset="0"/>
              </a:rPr>
              <a:t>Job admin data</a:t>
            </a:r>
          </a:p>
          <a:p>
            <a:pPr marL="742950" lvl="1" indent="-285750">
              <a:spcBef>
                <a:spcPts val="240"/>
              </a:spcBef>
              <a:buSzPts val="1600"/>
              <a:buFont typeface="Arial" panose="020B0604020202020204" pitchFamily="34" charset="0"/>
              <a:buAutoNum type="arabicPeriod"/>
              <a:tabLst>
                <a:tab pos="1012825" algn="l"/>
                <a:tab pos="1013460" algn="l"/>
              </a:tabLst>
            </a:pPr>
            <a:r>
              <a:rPr lang="en-US" sz="1600" spc="-20" dirty="0">
                <a:effectLst/>
                <a:latin typeface="Arial" panose="020B0604020202020204" pitchFamily="34" charset="0"/>
                <a:ea typeface="Arial" panose="020B0604020202020204" pitchFamily="34" charset="0"/>
              </a:rPr>
              <a:t>customer</a:t>
            </a:r>
            <a:r>
              <a:rPr lang="en-US" sz="1600" spc="-5" dirty="0">
                <a:effectLst/>
                <a:latin typeface="Arial" panose="020B0604020202020204" pitchFamily="34" charset="0"/>
                <a:ea typeface="Arial" panose="020B0604020202020204" pitchFamily="34" charset="0"/>
              </a:rPr>
              <a:t> </a:t>
            </a:r>
            <a:r>
              <a:rPr lang="en-US" sz="1600" spc="-20" dirty="0">
                <a:effectLst/>
                <a:latin typeface="Arial" panose="020B0604020202020204" pitchFamily="34" charset="0"/>
                <a:ea typeface="Arial" panose="020B0604020202020204" pitchFamily="34" charset="0"/>
              </a:rPr>
              <a:t>details,</a:t>
            </a:r>
            <a:r>
              <a:rPr lang="en-US" sz="1600" spc="-10" dirty="0">
                <a:effectLst/>
                <a:latin typeface="Arial" panose="020B0604020202020204" pitchFamily="34" charset="0"/>
                <a:ea typeface="Arial" panose="020B0604020202020204" pitchFamily="34" charset="0"/>
              </a:rPr>
              <a:t> </a:t>
            </a:r>
            <a:r>
              <a:rPr lang="en-US" sz="1600" spc="-20" dirty="0">
                <a:effectLst/>
                <a:latin typeface="Arial" panose="020B0604020202020204" pitchFamily="34" charset="0"/>
                <a:ea typeface="Arial" panose="020B0604020202020204" pitchFamily="34" charset="0"/>
              </a:rPr>
              <a:t>how</a:t>
            </a:r>
            <a:r>
              <a:rPr lang="en-US" sz="1600" spc="-15" dirty="0">
                <a:effectLst/>
                <a:latin typeface="Arial" panose="020B0604020202020204" pitchFamily="34" charset="0"/>
                <a:ea typeface="Arial" panose="020B0604020202020204" pitchFamily="34" charset="0"/>
              </a:rPr>
              <a:t> </a:t>
            </a:r>
            <a:r>
              <a:rPr lang="en-US" sz="1600" spc="-20" dirty="0">
                <a:effectLst/>
                <a:latin typeface="Arial" panose="020B0604020202020204" pitchFamily="34" charset="0"/>
                <a:ea typeface="Arial" panose="020B0604020202020204" pitchFamily="34" charset="0"/>
              </a:rPr>
              <a:t>to</a:t>
            </a:r>
            <a:r>
              <a:rPr lang="en-US" sz="1600" spc="200" dirty="0">
                <a:effectLst/>
                <a:latin typeface="Arial" panose="020B0604020202020204" pitchFamily="34" charset="0"/>
                <a:ea typeface="Arial" panose="020B0604020202020204" pitchFamily="34" charset="0"/>
              </a:rPr>
              <a:t> </a:t>
            </a:r>
            <a:r>
              <a:rPr lang="en-US" sz="1600" spc="-20" dirty="0">
                <a:effectLst/>
                <a:latin typeface="Arial" panose="020B0604020202020204" pitchFamily="34" charset="0"/>
                <a:ea typeface="Arial" panose="020B0604020202020204" pitchFamily="34" charset="0"/>
              </a:rPr>
              <a:t>contact</a:t>
            </a:r>
            <a:r>
              <a:rPr lang="en-US" sz="1600" spc="25" dirty="0">
                <a:effectLst/>
                <a:latin typeface="Arial" panose="020B0604020202020204" pitchFamily="34" charset="0"/>
                <a:ea typeface="Arial" panose="020B0604020202020204" pitchFamily="34" charset="0"/>
              </a:rPr>
              <a:t> </a:t>
            </a:r>
            <a:r>
              <a:rPr lang="en-US" sz="1600" spc="-20" dirty="0">
                <a:effectLst/>
                <a:latin typeface="Arial" panose="020B0604020202020204" pitchFamily="34" charset="0"/>
                <a:ea typeface="Arial" panose="020B0604020202020204" pitchFamily="34" charset="0"/>
              </a:rPr>
              <a:t>him</a:t>
            </a:r>
            <a:r>
              <a:rPr lang="en-US" sz="1600" spc="130" dirty="0">
                <a:effectLst/>
                <a:latin typeface="Arial" panose="020B0604020202020204" pitchFamily="34" charset="0"/>
                <a:ea typeface="Arial" panose="020B0604020202020204" pitchFamily="34" charset="0"/>
              </a:rPr>
              <a:t> </a:t>
            </a:r>
            <a:r>
              <a:rPr lang="en-US" sz="1600" spc="-20" dirty="0">
                <a:effectLst/>
                <a:latin typeface="Arial" panose="020B0604020202020204" pitchFamily="34" charset="0"/>
                <a:ea typeface="Arial" panose="020B0604020202020204" pitchFamily="34" charset="0"/>
              </a:rPr>
              <a:t>or</a:t>
            </a:r>
            <a:r>
              <a:rPr lang="en-US" sz="1600" spc="135" dirty="0">
                <a:effectLst/>
                <a:latin typeface="Arial" panose="020B0604020202020204" pitchFamily="34" charset="0"/>
                <a:ea typeface="Arial" panose="020B0604020202020204" pitchFamily="34" charset="0"/>
              </a:rPr>
              <a:t> </a:t>
            </a:r>
            <a:r>
              <a:rPr lang="en-US" sz="1600" spc="-25" dirty="0">
                <a:effectLst/>
                <a:latin typeface="Arial" panose="020B0604020202020204" pitchFamily="34" charset="0"/>
                <a:ea typeface="Arial" panose="020B0604020202020204" pitchFamily="34" charset="0"/>
              </a:rPr>
              <a:t>her</a:t>
            </a:r>
            <a:endParaRPr lang="en-DE" sz="1100" spc="-20" dirty="0">
              <a:effectLst/>
              <a:latin typeface="Arial" panose="020B0604020202020204" pitchFamily="34" charset="0"/>
              <a:ea typeface="Arial" panose="020B0604020202020204" pitchFamily="34" charset="0"/>
            </a:endParaRPr>
          </a:p>
          <a:p>
            <a:pPr marL="742950" lvl="1" indent="-285750">
              <a:spcBef>
                <a:spcPts val="245"/>
              </a:spcBef>
              <a:spcAft>
                <a:spcPts val="0"/>
              </a:spcAft>
              <a:buSzPts val="1600"/>
              <a:buFont typeface="Arial" panose="020B0604020202020204" pitchFamily="34" charset="0"/>
              <a:buAutoNum type="arabicPeriod"/>
              <a:tabLst>
                <a:tab pos="962025" algn="l"/>
                <a:tab pos="962660" algn="l"/>
              </a:tabLst>
            </a:pPr>
            <a:r>
              <a:rPr lang="en-US" sz="1600" spc="-20" dirty="0">
                <a:effectLst/>
                <a:latin typeface="Arial" panose="020B0604020202020204" pitchFamily="34" charset="0"/>
                <a:ea typeface="Arial" panose="020B0604020202020204" pitchFamily="34" charset="0"/>
              </a:rPr>
              <a:t>formal,</a:t>
            </a:r>
            <a:r>
              <a:rPr lang="en-US" sz="1600" spc="-35" dirty="0">
                <a:effectLst/>
                <a:latin typeface="Arial" panose="020B0604020202020204" pitchFamily="34" charset="0"/>
                <a:ea typeface="Arial" panose="020B0604020202020204" pitchFamily="34" charset="0"/>
              </a:rPr>
              <a:t> </a:t>
            </a:r>
            <a:r>
              <a:rPr lang="en-US" sz="1600" spc="-20" dirty="0">
                <a:effectLst/>
                <a:latin typeface="Arial" panose="020B0604020202020204" pitchFamily="34" charset="0"/>
                <a:ea typeface="Arial" panose="020B0604020202020204" pitchFamily="34" charset="0"/>
              </a:rPr>
              <a:t>but</a:t>
            </a:r>
            <a:r>
              <a:rPr lang="en-US" sz="1600" spc="105" dirty="0">
                <a:effectLst/>
                <a:latin typeface="Arial" panose="020B0604020202020204" pitchFamily="34" charset="0"/>
                <a:ea typeface="Arial" panose="020B0604020202020204" pitchFamily="34" charset="0"/>
              </a:rPr>
              <a:t> </a:t>
            </a:r>
            <a:r>
              <a:rPr lang="en-US" sz="1600" spc="-20" dirty="0">
                <a:effectLst/>
                <a:latin typeface="Arial" panose="020B0604020202020204" pitchFamily="34" charset="0"/>
                <a:ea typeface="Arial" panose="020B0604020202020204" pitchFamily="34" charset="0"/>
              </a:rPr>
              <a:t>pretty</a:t>
            </a:r>
            <a:r>
              <a:rPr lang="en-US" sz="1600" spc="-40" dirty="0">
                <a:effectLst/>
                <a:latin typeface="Arial" panose="020B0604020202020204" pitchFamily="34" charset="0"/>
                <a:ea typeface="Arial" panose="020B0604020202020204" pitchFamily="34" charset="0"/>
              </a:rPr>
              <a:t> </a:t>
            </a:r>
            <a:r>
              <a:rPr lang="en-US" sz="1600" spc="-20" dirty="0">
                <a:effectLst/>
                <a:latin typeface="Arial" panose="020B0604020202020204" pitchFamily="34" charset="0"/>
                <a:ea typeface="Arial" panose="020B0604020202020204" pitchFamily="34" charset="0"/>
              </a:rPr>
              <a:t>important</a:t>
            </a:r>
            <a:r>
              <a:rPr lang="en-US" sz="1600" spc="-5" dirty="0">
                <a:effectLst/>
                <a:latin typeface="Arial" panose="020B0604020202020204" pitchFamily="34" charset="0"/>
                <a:ea typeface="Arial" panose="020B0604020202020204" pitchFamily="34" charset="0"/>
              </a:rPr>
              <a:t> </a:t>
            </a:r>
            <a:r>
              <a:rPr lang="en-US" sz="1600" spc="-20" dirty="0">
                <a:effectLst/>
                <a:latin typeface="Arial" panose="020B0604020202020204" pitchFamily="34" charset="0"/>
                <a:ea typeface="Arial" panose="020B0604020202020204" pitchFamily="34" charset="0"/>
              </a:rPr>
              <a:t>thing</a:t>
            </a:r>
            <a:r>
              <a:rPr lang="en-US" sz="1600" spc="-90" dirty="0">
                <a:effectLst/>
                <a:latin typeface="Arial" panose="020B0604020202020204" pitchFamily="34" charset="0"/>
                <a:ea typeface="Arial" panose="020B0604020202020204" pitchFamily="34" charset="0"/>
              </a:rPr>
              <a:t> </a:t>
            </a:r>
            <a:r>
              <a:rPr lang="en-US" sz="1600" spc="-20" dirty="0">
                <a:effectLst/>
                <a:latin typeface="Arial" panose="020B0604020202020204" pitchFamily="34" charset="0"/>
                <a:ea typeface="Arial" panose="020B0604020202020204" pitchFamily="34" charset="0"/>
              </a:rPr>
              <a:t>like</a:t>
            </a:r>
            <a:r>
              <a:rPr lang="en-US" sz="1600" spc="-35" dirty="0">
                <a:effectLst/>
                <a:latin typeface="Arial" panose="020B0604020202020204" pitchFamily="34" charset="0"/>
                <a:ea typeface="Arial" panose="020B0604020202020204" pitchFamily="34" charset="0"/>
              </a:rPr>
              <a:t> </a:t>
            </a:r>
            <a:r>
              <a:rPr lang="en-US" sz="1600" spc="-20" dirty="0">
                <a:effectLst/>
                <a:latin typeface="Arial" panose="020B0604020202020204" pitchFamily="34" charset="0"/>
                <a:ea typeface="Arial" panose="020B0604020202020204" pitchFamily="34" charset="0"/>
              </a:rPr>
              <a:t>identifier</a:t>
            </a:r>
            <a:r>
              <a:rPr lang="en-US" sz="1600" spc="20" dirty="0">
                <a:effectLst/>
                <a:latin typeface="Arial" panose="020B0604020202020204" pitchFamily="34" charset="0"/>
                <a:ea typeface="Arial" panose="020B0604020202020204" pitchFamily="34" charset="0"/>
              </a:rPr>
              <a:t> </a:t>
            </a:r>
            <a:r>
              <a:rPr lang="en-US" sz="1600" spc="-20" dirty="0">
                <a:effectLst/>
                <a:latin typeface="Arial" panose="020B0604020202020204" pitchFamily="34" charset="0"/>
                <a:ea typeface="Arial" panose="020B0604020202020204" pitchFamily="34" charset="0"/>
              </a:rPr>
              <a:t>of</a:t>
            </a:r>
            <a:r>
              <a:rPr lang="en-US" sz="1600" spc="-60" dirty="0">
                <a:effectLst/>
                <a:latin typeface="Arial" panose="020B0604020202020204" pitchFamily="34" charset="0"/>
                <a:ea typeface="Arial" panose="020B0604020202020204" pitchFamily="34" charset="0"/>
              </a:rPr>
              <a:t> </a:t>
            </a:r>
            <a:r>
              <a:rPr lang="en-US" sz="1600" spc="-20" dirty="0">
                <a:effectLst/>
                <a:latin typeface="Arial" panose="020B0604020202020204" pitchFamily="34" charset="0"/>
                <a:ea typeface="Arial" panose="020B0604020202020204" pitchFamily="34" charset="0"/>
              </a:rPr>
              <a:t>a</a:t>
            </a:r>
            <a:r>
              <a:rPr lang="en-US" sz="1600" spc="125" dirty="0">
                <a:effectLst/>
                <a:latin typeface="Arial" panose="020B0604020202020204" pitchFamily="34" charset="0"/>
                <a:ea typeface="Arial" panose="020B0604020202020204" pitchFamily="34" charset="0"/>
              </a:rPr>
              <a:t> </a:t>
            </a:r>
            <a:r>
              <a:rPr lang="en-US" sz="1600" spc="-25" dirty="0">
                <a:effectLst/>
                <a:latin typeface="Arial" panose="020B0604020202020204" pitchFamily="34" charset="0"/>
                <a:ea typeface="Arial" panose="020B0604020202020204" pitchFamily="34" charset="0"/>
              </a:rPr>
              <a:t>job</a:t>
            </a:r>
          </a:p>
          <a:p>
            <a:pPr marL="742950" lvl="1" indent="-285750">
              <a:spcBef>
                <a:spcPts val="245"/>
              </a:spcBef>
              <a:spcAft>
                <a:spcPts val="0"/>
              </a:spcAft>
              <a:buSzPts val="1600"/>
              <a:buFont typeface="Arial" panose="020B0604020202020204" pitchFamily="34" charset="0"/>
              <a:buAutoNum type="arabicPeriod"/>
              <a:tabLst>
                <a:tab pos="962025" algn="l"/>
                <a:tab pos="962660" algn="l"/>
              </a:tabLst>
            </a:pPr>
            <a:r>
              <a:rPr lang="en-US" sz="1600" spc="-25" dirty="0">
                <a:effectLst/>
                <a:latin typeface="Arial" panose="020B0604020202020204" pitchFamily="34" charset="0"/>
                <a:ea typeface="Arial" panose="020B0604020202020204" pitchFamily="34" charset="0"/>
              </a:rPr>
              <a:t>Delivery Date</a:t>
            </a:r>
          </a:p>
          <a:p>
            <a:pPr marL="742950" lvl="1" indent="-285750">
              <a:spcBef>
                <a:spcPts val="245"/>
              </a:spcBef>
              <a:spcAft>
                <a:spcPts val="0"/>
              </a:spcAft>
              <a:buSzPts val="1600"/>
              <a:buFont typeface="Arial" panose="020B0604020202020204" pitchFamily="34" charset="0"/>
              <a:buAutoNum type="arabicPeriod"/>
              <a:tabLst>
                <a:tab pos="962025" algn="l"/>
                <a:tab pos="962660" algn="l"/>
              </a:tabLst>
            </a:pPr>
            <a:endParaRPr lang="en-US" sz="1600" spc="-25" dirty="0">
              <a:effectLst/>
              <a:latin typeface="Arial" panose="020B0604020202020204" pitchFamily="34" charset="0"/>
              <a:ea typeface="Arial" panose="020B0604020202020204" pitchFamily="34" charset="0"/>
            </a:endParaRP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CA" sz="1100" spc="-20" dirty="0">
                <a:effectLst/>
                <a:latin typeface="Arial" panose="020B0604020202020204" pitchFamily="34" charset="0"/>
                <a:ea typeface="Arial" panose="020B0604020202020204" pitchFamily="34" charset="0"/>
              </a:rPr>
              <a:t>Product description</a:t>
            </a:r>
          </a:p>
          <a:p>
            <a:pPr marL="742950" lvl="1" indent="-285750" algn="l" defTabSz="449263" rtl="0" eaLnBrk="0" fontAlgn="base" hangingPunct="0">
              <a:spcBef>
                <a:spcPts val="240"/>
              </a:spcBef>
              <a:spcAft>
                <a:spcPct val="0"/>
              </a:spcAft>
              <a:buClr>
                <a:srgbClr val="000000"/>
              </a:buClr>
              <a:buSzPts val="1600"/>
              <a:buFont typeface="Arial" panose="020B0604020202020204" pitchFamily="34" charset="0"/>
              <a:buAutoNum type="arabicPeriod"/>
              <a:tabLst>
                <a:tab pos="1012825" algn="l"/>
                <a:tab pos="1013460" algn="l"/>
              </a:tabLst>
            </a:pPr>
            <a:r>
              <a:rPr lang="en-CA" sz="1600" kern="1200"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Printing substrate,</a:t>
            </a:r>
          </a:p>
          <a:p>
            <a:pPr marL="742950" lvl="1" indent="-285750" algn="l" defTabSz="449263" rtl="0" eaLnBrk="0" fontAlgn="base" hangingPunct="0">
              <a:spcBef>
                <a:spcPts val="240"/>
              </a:spcBef>
              <a:spcAft>
                <a:spcPct val="0"/>
              </a:spcAft>
              <a:buClr>
                <a:srgbClr val="000000"/>
              </a:buClr>
              <a:buSzPts val="1600"/>
              <a:buFont typeface="Arial" panose="020B0604020202020204" pitchFamily="34" charset="0"/>
              <a:buAutoNum type="arabicPeriod"/>
              <a:tabLst>
                <a:tab pos="1012825" algn="l"/>
                <a:tab pos="1013460" algn="l"/>
              </a:tabLst>
            </a:pPr>
            <a:r>
              <a:rPr lang="en-CA" sz="1600" kern="1200"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pa</a:t>
            </a:r>
            <a:r>
              <a:rPr lang="en-US" sz="1600" kern="1200" spc="-2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ge</a:t>
            </a:r>
            <a:r>
              <a:rPr lang="en-US" sz="1600" kern="1200"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dimensions</a:t>
            </a:r>
          </a:p>
          <a:p>
            <a:pPr marL="742950" lvl="1" indent="-285750" algn="l" defTabSz="449263" rtl="0" eaLnBrk="0" fontAlgn="base" hangingPunct="0">
              <a:spcBef>
                <a:spcPts val="240"/>
              </a:spcBef>
              <a:spcAft>
                <a:spcPct val="0"/>
              </a:spcAft>
              <a:buClr>
                <a:srgbClr val="000000"/>
              </a:buClr>
              <a:buSzPts val="1600"/>
              <a:buFont typeface="Arial" panose="020B0604020202020204" pitchFamily="34" charset="0"/>
              <a:buAutoNum type="arabicPeriod"/>
              <a:tabLst>
                <a:tab pos="1012825" algn="l"/>
                <a:tab pos="1013460" algn="l"/>
              </a:tabLst>
            </a:pPr>
            <a:r>
              <a:rPr lang="en-US" sz="1600" kern="1200"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number of pages</a:t>
            </a:r>
          </a:p>
          <a:p>
            <a:pPr marL="742950" lvl="1" indent="-285750" algn="l" defTabSz="449263" rtl="0" eaLnBrk="0" fontAlgn="base" hangingPunct="0">
              <a:spcBef>
                <a:spcPts val="240"/>
              </a:spcBef>
              <a:spcAft>
                <a:spcPct val="0"/>
              </a:spcAft>
              <a:buClr>
                <a:srgbClr val="000000"/>
              </a:buClr>
              <a:buSzPts val="1600"/>
              <a:buFont typeface="Arial" panose="020B0604020202020204" pitchFamily="34" charset="0"/>
              <a:buAutoNum type="arabicPeriod"/>
              <a:tabLst>
                <a:tab pos="1012825" algn="l"/>
                <a:tab pos="1013460" algn="l"/>
              </a:tabLst>
            </a:pPr>
            <a:r>
              <a:rPr lang="en-US" sz="1600" kern="1200"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Colors</a:t>
            </a:r>
          </a:p>
          <a:p>
            <a:pPr marL="742950" lvl="1" indent="-285750" algn="l" defTabSz="449263" rtl="0" eaLnBrk="0" fontAlgn="base" hangingPunct="0">
              <a:spcBef>
                <a:spcPts val="240"/>
              </a:spcBef>
              <a:spcAft>
                <a:spcPct val="0"/>
              </a:spcAft>
              <a:buClr>
                <a:srgbClr val="000000"/>
              </a:buClr>
              <a:buSzPts val="1600"/>
              <a:buFont typeface="Arial" panose="020B0604020202020204" pitchFamily="34" charset="0"/>
              <a:buAutoNum type="arabicPeriod"/>
              <a:tabLst>
                <a:tab pos="1012825" algn="l"/>
                <a:tab pos="1013460" algn="l"/>
              </a:tabLst>
            </a:pPr>
            <a:r>
              <a:rPr lang="en-US" sz="1600" kern="1200"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Binding…</a:t>
            </a:r>
            <a:r>
              <a:rPr lang="en-DE" sz="1600" kern="1200" spc="-20" dirty="0">
                <a:solidFill>
                  <a:srgbClr val="000000"/>
                </a:solidFill>
                <a:effectLst/>
                <a:latin typeface="Arial" panose="020B0604020202020204" pitchFamily="34" charset="0"/>
                <a:cs typeface="Arial" panose="020B0604020202020204" pitchFamily="34" charset="0"/>
              </a:rPr>
              <a:t> </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DE" sz="1200" spc="-20" dirty="0">
              <a:effectLst/>
              <a:latin typeface="Arial" panose="020B0604020202020204" pitchFamily="34" charset="0"/>
              <a:ea typeface="Arial" panose="020B0604020202020204" pitchFamily="34" charset="0"/>
            </a:endParaRP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DE" sz="1200" spc="-20" dirty="0">
                <a:effectLst/>
                <a:latin typeface="Arial" panose="020B0604020202020204" pitchFamily="34" charset="0"/>
                <a:ea typeface="Arial" panose="020B0604020202020204" pitchFamily="34" charset="0"/>
              </a:rPr>
              <a:t>Production details</a:t>
            </a:r>
          </a:p>
          <a:p>
            <a:pPr marL="742950" lvl="1" indent="-285750">
              <a:spcBef>
                <a:spcPts val="320"/>
              </a:spcBef>
              <a:spcAft>
                <a:spcPts val="0"/>
              </a:spcAft>
              <a:buSzPts val="1600"/>
              <a:buFont typeface="Arial" panose="020B0604020202020204" pitchFamily="34" charset="0"/>
              <a:buAutoNum type="arabicPeriod"/>
              <a:tabLst>
                <a:tab pos="962025" algn="l"/>
                <a:tab pos="962660" algn="l"/>
              </a:tabLst>
            </a:pPr>
            <a:r>
              <a:rPr lang="en-US" sz="1600" spc="-20" dirty="0">
                <a:effectLst/>
                <a:latin typeface="Arial" panose="020B0604020202020204" pitchFamily="34" charset="0"/>
                <a:ea typeface="Arial" panose="020B0604020202020204" pitchFamily="34" charset="0"/>
              </a:rPr>
              <a:t>Which</a:t>
            </a:r>
            <a:r>
              <a:rPr lang="en-US" sz="1600" spc="15" dirty="0">
                <a:effectLst/>
                <a:latin typeface="Arial" panose="020B0604020202020204" pitchFamily="34" charset="0"/>
                <a:ea typeface="Arial" panose="020B0604020202020204" pitchFamily="34" charset="0"/>
              </a:rPr>
              <a:t> </a:t>
            </a:r>
            <a:r>
              <a:rPr lang="en-US" sz="1600" spc="-20" dirty="0">
                <a:effectLst/>
                <a:latin typeface="Arial" panose="020B0604020202020204" pitchFamily="34" charset="0"/>
                <a:ea typeface="Arial" panose="020B0604020202020204" pitchFamily="34" charset="0"/>
              </a:rPr>
              <a:t>paper</a:t>
            </a:r>
            <a:r>
              <a:rPr lang="en-US" sz="1600" spc="-35" dirty="0">
                <a:effectLst/>
                <a:latin typeface="Arial" panose="020B0604020202020204" pitchFamily="34" charset="0"/>
                <a:ea typeface="Arial" panose="020B0604020202020204" pitchFamily="34" charset="0"/>
              </a:rPr>
              <a:t> </a:t>
            </a:r>
            <a:r>
              <a:rPr lang="en-US" sz="1600" spc="-20" dirty="0">
                <a:effectLst/>
                <a:latin typeface="Arial" panose="020B0604020202020204" pitchFamily="34" charset="0"/>
                <a:ea typeface="Arial" panose="020B0604020202020204" pitchFamily="34" charset="0"/>
              </a:rPr>
              <a:t>to</a:t>
            </a:r>
            <a:r>
              <a:rPr lang="en-US" sz="1600" spc="140" dirty="0">
                <a:effectLst/>
                <a:latin typeface="Arial" panose="020B0604020202020204" pitchFamily="34" charset="0"/>
                <a:ea typeface="Arial" panose="020B0604020202020204" pitchFamily="34" charset="0"/>
              </a:rPr>
              <a:t> be </a:t>
            </a:r>
            <a:r>
              <a:rPr lang="en-US" sz="1600" spc="-20" dirty="0">
                <a:effectLst/>
                <a:latin typeface="Arial" panose="020B0604020202020204" pitchFamily="34" charset="0"/>
                <a:ea typeface="Arial" panose="020B0604020202020204" pitchFamily="34" charset="0"/>
              </a:rPr>
              <a:t>used</a:t>
            </a:r>
            <a:endParaRPr lang="en-DE" sz="1100" spc="-20" dirty="0">
              <a:effectLst/>
              <a:latin typeface="Arial" panose="020B0604020202020204" pitchFamily="34" charset="0"/>
              <a:ea typeface="Arial" panose="020B0604020202020204" pitchFamily="34" charset="0"/>
            </a:endParaRPr>
          </a:p>
          <a:p>
            <a:pPr marL="742950" lvl="1" indent="-285750">
              <a:spcBef>
                <a:spcPts val="245"/>
              </a:spcBef>
              <a:spcAft>
                <a:spcPts val="0"/>
              </a:spcAft>
              <a:buSzPts val="1600"/>
              <a:buFont typeface="Arial" panose="020B0604020202020204" pitchFamily="34" charset="0"/>
              <a:buAutoNum type="arabicPeriod"/>
              <a:tabLst>
                <a:tab pos="962025" algn="l"/>
                <a:tab pos="962660" algn="l"/>
              </a:tabLst>
            </a:pPr>
            <a:r>
              <a:rPr lang="en-US" sz="1600" spc="-20" dirty="0">
                <a:effectLst/>
                <a:latin typeface="Arial" panose="020B0604020202020204" pitchFamily="34" charset="0"/>
                <a:ea typeface="Arial" panose="020B0604020202020204" pitchFamily="34" charset="0"/>
              </a:rPr>
              <a:t>What</a:t>
            </a:r>
            <a:r>
              <a:rPr lang="en-US" sz="1600" spc="35" dirty="0">
                <a:effectLst/>
                <a:latin typeface="Arial" panose="020B0604020202020204" pitchFamily="34" charset="0"/>
                <a:ea typeface="Arial" panose="020B0604020202020204" pitchFamily="34" charset="0"/>
              </a:rPr>
              <a:t> </a:t>
            </a:r>
            <a:r>
              <a:rPr lang="en-US" sz="1600" spc="-20" dirty="0">
                <a:effectLst/>
                <a:latin typeface="Arial" panose="020B0604020202020204" pitchFamily="34" charset="0"/>
                <a:ea typeface="Arial" panose="020B0604020202020204" pitchFamily="34" charset="0"/>
              </a:rPr>
              <a:t>are</a:t>
            </a:r>
            <a:r>
              <a:rPr lang="en-US" sz="1600" spc="150" dirty="0">
                <a:effectLst/>
                <a:latin typeface="Arial" panose="020B0604020202020204" pitchFamily="34" charset="0"/>
                <a:ea typeface="Arial" panose="020B0604020202020204" pitchFamily="34" charset="0"/>
              </a:rPr>
              <a:t> </a:t>
            </a:r>
            <a:r>
              <a:rPr lang="en-US" sz="1600" spc="-20" dirty="0">
                <a:effectLst/>
                <a:latin typeface="Arial" panose="020B0604020202020204" pitchFamily="34" charset="0"/>
                <a:ea typeface="Arial" panose="020B0604020202020204" pitchFamily="34" charset="0"/>
              </a:rPr>
              <a:t>the</a:t>
            </a:r>
            <a:r>
              <a:rPr lang="en-US" sz="1600" spc="145" dirty="0">
                <a:effectLst/>
                <a:latin typeface="Arial" panose="020B0604020202020204" pitchFamily="34" charset="0"/>
                <a:ea typeface="Arial" panose="020B0604020202020204" pitchFamily="34" charset="0"/>
              </a:rPr>
              <a:t> </a:t>
            </a:r>
            <a:r>
              <a:rPr lang="en-US" sz="1600" spc="-20" dirty="0">
                <a:effectLst/>
                <a:latin typeface="Arial" panose="020B0604020202020204" pitchFamily="34" charset="0"/>
                <a:ea typeface="Arial" panose="020B0604020202020204" pitchFamily="34" charset="0"/>
              </a:rPr>
              <a:t>folding </a:t>
            </a:r>
            <a:r>
              <a:rPr lang="en-US" sz="1600" spc="-10" dirty="0">
                <a:effectLst/>
                <a:latin typeface="Arial" panose="020B0604020202020204" pitchFamily="34" charset="0"/>
                <a:ea typeface="Arial" panose="020B0604020202020204" pitchFamily="34" charset="0"/>
              </a:rPr>
              <a:t>positions?</a:t>
            </a:r>
            <a:endParaRPr lang="en-DE" sz="1100" spc="-20" dirty="0">
              <a:effectLst/>
              <a:latin typeface="Arial" panose="020B0604020202020204" pitchFamily="34" charset="0"/>
              <a:ea typeface="Arial" panose="020B0604020202020204" pitchFamily="34" charset="0"/>
            </a:endParaRPr>
          </a:p>
          <a:p>
            <a:pPr marL="742950" lvl="1" indent="-285750">
              <a:spcBef>
                <a:spcPts val="245"/>
              </a:spcBef>
              <a:spcAft>
                <a:spcPts val="0"/>
              </a:spcAft>
              <a:buSzPts val="1600"/>
              <a:buFont typeface="Arial" panose="020B0604020202020204" pitchFamily="34" charset="0"/>
              <a:buAutoNum type="arabicPeriod"/>
              <a:tabLst>
                <a:tab pos="962025" algn="l"/>
                <a:tab pos="962660" algn="l"/>
              </a:tabLst>
            </a:pPr>
            <a:r>
              <a:rPr lang="en-US" sz="1600" dirty="0">
                <a:effectLst/>
                <a:latin typeface="Arial" panose="020B0604020202020204" pitchFamily="34" charset="0"/>
                <a:ea typeface="Arial" panose="020B0604020202020204" pitchFamily="34" charset="0"/>
              </a:rPr>
              <a:t>RIPing</a:t>
            </a:r>
            <a:r>
              <a:rPr lang="en-US" sz="1600" spc="75" dirty="0">
                <a:effectLst/>
                <a:latin typeface="Arial" panose="020B0604020202020204" pitchFamily="34" charset="0"/>
                <a:ea typeface="Arial" panose="020B0604020202020204" pitchFamily="34" charset="0"/>
              </a:rPr>
              <a:t> </a:t>
            </a:r>
            <a:r>
              <a:rPr lang="en-US" sz="1600" spc="-10" dirty="0">
                <a:effectLst/>
                <a:latin typeface="Arial" panose="020B0604020202020204" pitchFamily="34" charset="0"/>
                <a:ea typeface="Arial" panose="020B0604020202020204" pitchFamily="34" charset="0"/>
              </a:rPr>
              <a:t>details</a:t>
            </a:r>
            <a:r>
              <a:rPr lang="en-DE" dirty="0">
                <a:effectLst/>
              </a:rPr>
              <a:t> </a:t>
            </a:r>
          </a:p>
          <a:p>
            <a:pPr marL="742950" marR="0" lvl="1" indent="-285750" algn="l" defTabSz="449263" rtl="0" eaLnBrk="0" fontAlgn="base" latinLnBrk="0" hangingPunct="0">
              <a:lnSpc>
                <a:spcPct val="100000"/>
              </a:lnSpc>
              <a:spcBef>
                <a:spcPct val="0"/>
              </a:spcBef>
              <a:spcAft>
                <a:spcPct val="30000"/>
              </a:spcAft>
              <a:buClr>
                <a:srgbClr val="000000"/>
              </a:buClr>
              <a:buSzPct val="100000"/>
              <a:buFont typeface="Arial" panose="020B0604020202020204" pitchFamily="34" charset="0"/>
              <a:buChar char="•"/>
              <a:tabLst/>
              <a:defRPr/>
            </a:pPr>
            <a:endParaRPr lang="en-DE" sz="1100" spc="-20" dirty="0">
              <a:effectLst/>
              <a:latin typeface="Arial" panose="020B0604020202020204" pitchFamily="34" charset="0"/>
              <a:ea typeface="Arial" panose="020B0604020202020204" pitchFamily="34" charset="0"/>
            </a:endParaRPr>
          </a:p>
          <a:p>
            <a:pPr marL="457200" marR="0" lvl="1"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DE" sz="1200" kern="1200"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Query &amp; commands</a:t>
            </a:r>
          </a:p>
          <a:p>
            <a:pPr marL="742950" lvl="1" indent="-285750">
              <a:spcBef>
                <a:spcPts val="245"/>
              </a:spcBef>
              <a:spcAft>
                <a:spcPts val="0"/>
              </a:spcAft>
              <a:buSzPts val="1600"/>
              <a:buFont typeface="Arial" panose="020B0604020202020204" pitchFamily="34" charset="0"/>
              <a:buAutoNum type="arabicPeriod"/>
              <a:tabLst>
                <a:tab pos="962025" algn="l"/>
                <a:tab pos="962660" algn="l"/>
              </a:tabLst>
            </a:pPr>
            <a:r>
              <a:rPr lang="en-US" sz="1600" spc="-20" dirty="0">
                <a:effectLst/>
                <a:latin typeface="Arial" panose="020B0604020202020204" pitchFamily="34" charset="0"/>
                <a:ea typeface="Arial" panose="020B0604020202020204" pitchFamily="34" charset="0"/>
              </a:rPr>
              <a:t>Sending</a:t>
            </a:r>
            <a:r>
              <a:rPr lang="en-US" sz="1600" spc="-135" dirty="0">
                <a:effectLst/>
                <a:latin typeface="Arial" panose="020B0604020202020204" pitchFamily="34" charset="0"/>
                <a:ea typeface="Arial" panose="020B0604020202020204" pitchFamily="34" charset="0"/>
              </a:rPr>
              <a:t> </a:t>
            </a:r>
            <a:r>
              <a:rPr lang="en-US" sz="1600" spc="-20" dirty="0">
                <a:effectLst/>
                <a:latin typeface="Arial" panose="020B0604020202020204" pitchFamily="34" charset="0"/>
                <a:ea typeface="Arial" panose="020B0604020202020204" pitchFamily="34" charset="0"/>
              </a:rPr>
              <a:t>a</a:t>
            </a:r>
            <a:r>
              <a:rPr lang="en-US" sz="1600" spc="10" dirty="0">
                <a:effectLst/>
                <a:latin typeface="Arial" panose="020B0604020202020204" pitchFamily="34" charset="0"/>
                <a:ea typeface="Arial" panose="020B0604020202020204" pitchFamily="34" charset="0"/>
              </a:rPr>
              <a:t> </a:t>
            </a:r>
            <a:r>
              <a:rPr lang="en-US" sz="1600" spc="-20" dirty="0">
                <a:effectLst/>
                <a:latin typeface="Arial" panose="020B0604020202020204" pitchFamily="34" charset="0"/>
                <a:ea typeface="Arial" panose="020B0604020202020204" pitchFamily="34" charset="0"/>
              </a:rPr>
              <a:t>job</a:t>
            </a:r>
            <a:r>
              <a:rPr lang="en-US" sz="1600" spc="25" dirty="0">
                <a:effectLst/>
                <a:latin typeface="Arial" panose="020B0604020202020204" pitchFamily="34" charset="0"/>
                <a:ea typeface="Arial" panose="020B0604020202020204" pitchFamily="34" charset="0"/>
              </a:rPr>
              <a:t> </a:t>
            </a:r>
            <a:r>
              <a:rPr lang="en-US" sz="1600" spc="-20" dirty="0">
                <a:effectLst/>
                <a:latin typeface="Arial" panose="020B0604020202020204" pitchFamily="34" charset="0"/>
                <a:ea typeface="Arial" panose="020B0604020202020204" pitchFamily="34" charset="0"/>
              </a:rPr>
              <a:t>to</a:t>
            </a:r>
            <a:r>
              <a:rPr lang="en-US" sz="1600" spc="-40" dirty="0">
                <a:effectLst/>
                <a:latin typeface="Arial" panose="020B0604020202020204" pitchFamily="34" charset="0"/>
                <a:ea typeface="Arial" panose="020B0604020202020204" pitchFamily="34" charset="0"/>
              </a:rPr>
              <a:t> </a:t>
            </a:r>
            <a:r>
              <a:rPr lang="en-US" sz="1600" spc="-20" dirty="0">
                <a:effectLst/>
                <a:latin typeface="Arial" panose="020B0604020202020204" pitchFamily="34" charset="0"/>
                <a:ea typeface="Arial" panose="020B0604020202020204" pitchFamily="34" charset="0"/>
              </a:rPr>
              <a:t>some</a:t>
            </a:r>
            <a:r>
              <a:rPr lang="en-US" sz="1600" spc="-30" dirty="0">
                <a:effectLst/>
                <a:latin typeface="Arial" panose="020B0604020202020204" pitchFamily="34" charset="0"/>
                <a:ea typeface="Arial" panose="020B0604020202020204" pitchFamily="34" charset="0"/>
              </a:rPr>
              <a:t> </a:t>
            </a:r>
            <a:r>
              <a:rPr lang="en-US" sz="1600" spc="-20" dirty="0">
                <a:effectLst/>
                <a:latin typeface="Arial" panose="020B0604020202020204" pitchFamily="34" charset="0"/>
                <a:ea typeface="Arial" panose="020B0604020202020204" pitchFamily="34" charset="0"/>
              </a:rPr>
              <a:t>device</a:t>
            </a:r>
            <a:endParaRPr lang="en-DE" sz="1100" spc="-20" dirty="0">
              <a:effectLst/>
              <a:latin typeface="Arial" panose="020B0604020202020204" pitchFamily="34" charset="0"/>
              <a:ea typeface="Arial" panose="020B0604020202020204" pitchFamily="34" charset="0"/>
            </a:endParaRPr>
          </a:p>
          <a:p>
            <a:pPr marL="742950" lvl="1" indent="-285750">
              <a:spcBef>
                <a:spcPts val="240"/>
              </a:spcBef>
              <a:buSzPts val="1600"/>
              <a:buFont typeface="Arial" panose="020B0604020202020204" pitchFamily="34" charset="0"/>
              <a:buAutoNum type="arabicPeriod"/>
              <a:tabLst>
                <a:tab pos="962025" algn="l"/>
                <a:tab pos="962660" algn="l"/>
              </a:tabLst>
            </a:pPr>
            <a:r>
              <a:rPr lang="en-US" sz="1600" spc="-20" dirty="0">
                <a:effectLst/>
                <a:latin typeface="Arial" panose="020B0604020202020204" pitchFamily="34" charset="0"/>
                <a:ea typeface="Arial" panose="020B0604020202020204" pitchFamily="34" charset="0"/>
              </a:rPr>
              <a:t>Manipulating</a:t>
            </a:r>
            <a:r>
              <a:rPr lang="en-US" sz="1600" spc="-115" dirty="0">
                <a:effectLst/>
                <a:latin typeface="Arial" panose="020B0604020202020204" pitchFamily="34" charset="0"/>
                <a:ea typeface="Arial" panose="020B0604020202020204" pitchFamily="34" charset="0"/>
              </a:rPr>
              <a:t> </a:t>
            </a:r>
            <a:r>
              <a:rPr lang="en-US" sz="1600" spc="-20" dirty="0">
                <a:effectLst/>
                <a:latin typeface="Arial" panose="020B0604020202020204" pitchFamily="34" charset="0"/>
                <a:ea typeface="Arial" panose="020B0604020202020204" pitchFamily="34" charset="0"/>
              </a:rPr>
              <a:t>the</a:t>
            </a:r>
            <a:r>
              <a:rPr lang="en-US" sz="1600" spc="-65" dirty="0">
                <a:effectLst/>
                <a:latin typeface="Arial" panose="020B0604020202020204" pitchFamily="34" charset="0"/>
                <a:ea typeface="Arial" panose="020B0604020202020204" pitchFamily="34" charset="0"/>
              </a:rPr>
              <a:t> </a:t>
            </a:r>
            <a:r>
              <a:rPr lang="en-US" sz="1600" spc="-20" dirty="0">
                <a:effectLst/>
                <a:latin typeface="Arial" panose="020B0604020202020204" pitchFamily="34" charset="0"/>
                <a:ea typeface="Arial" panose="020B0604020202020204" pitchFamily="34" charset="0"/>
              </a:rPr>
              <a:t>input</a:t>
            </a:r>
            <a:r>
              <a:rPr lang="en-US" sz="1600" spc="-30" dirty="0">
                <a:effectLst/>
                <a:latin typeface="Arial" panose="020B0604020202020204" pitchFamily="34" charset="0"/>
                <a:ea typeface="Arial" panose="020B0604020202020204" pitchFamily="34" charset="0"/>
              </a:rPr>
              <a:t> </a:t>
            </a:r>
            <a:r>
              <a:rPr lang="en-US" sz="1600" spc="-20" dirty="0">
                <a:effectLst/>
                <a:latin typeface="Arial" panose="020B0604020202020204" pitchFamily="34" charset="0"/>
                <a:ea typeface="Arial" panose="020B0604020202020204" pitchFamily="34" charset="0"/>
              </a:rPr>
              <a:t>queue</a:t>
            </a:r>
            <a:r>
              <a:rPr lang="en-US" sz="1600" spc="-65" dirty="0">
                <a:effectLst/>
                <a:latin typeface="Arial" panose="020B0604020202020204" pitchFamily="34" charset="0"/>
                <a:ea typeface="Arial" panose="020B0604020202020204" pitchFamily="34" charset="0"/>
              </a:rPr>
              <a:t> </a:t>
            </a:r>
            <a:r>
              <a:rPr lang="en-US" sz="1600" spc="-20" dirty="0">
                <a:effectLst/>
                <a:latin typeface="Arial" panose="020B0604020202020204" pitchFamily="34" charset="0"/>
                <a:ea typeface="Arial" panose="020B0604020202020204" pitchFamily="34" charset="0"/>
              </a:rPr>
              <a:t>of</a:t>
            </a:r>
            <a:r>
              <a:rPr lang="en-US" sz="1600" spc="-75" dirty="0">
                <a:effectLst/>
                <a:latin typeface="Arial" panose="020B0604020202020204" pitchFamily="34" charset="0"/>
                <a:ea typeface="Arial" panose="020B0604020202020204" pitchFamily="34" charset="0"/>
              </a:rPr>
              <a:t> </a:t>
            </a:r>
            <a:r>
              <a:rPr lang="en-US" sz="1600" spc="-20" dirty="0">
                <a:effectLst/>
                <a:latin typeface="Arial" panose="020B0604020202020204" pitchFamily="34" charset="0"/>
                <a:ea typeface="Arial" panose="020B0604020202020204" pitchFamily="34" charset="0"/>
              </a:rPr>
              <a:t>the</a:t>
            </a:r>
            <a:r>
              <a:rPr lang="en-US" sz="1600" spc="35" dirty="0">
                <a:effectLst/>
                <a:latin typeface="Arial" panose="020B0604020202020204" pitchFamily="34" charset="0"/>
                <a:ea typeface="Arial" panose="020B0604020202020204" pitchFamily="34" charset="0"/>
              </a:rPr>
              <a:t> </a:t>
            </a:r>
            <a:r>
              <a:rPr lang="en-US" sz="1600" spc="-10" dirty="0">
                <a:effectLst/>
                <a:latin typeface="Arial" panose="020B0604020202020204" pitchFamily="34" charset="0"/>
                <a:ea typeface="Arial" panose="020B0604020202020204" pitchFamily="34" charset="0"/>
              </a:rPr>
              <a:t>device</a:t>
            </a:r>
            <a:endParaRPr lang="en-DE" sz="1100" spc="-20" dirty="0">
              <a:effectLst/>
              <a:latin typeface="Arial" panose="020B0604020202020204" pitchFamily="34" charset="0"/>
              <a:ea typeface="Arial" panose="020B0604020202020204" pitchFamily="34" charset="0"/>
            </a:endParaRPr>
          </a:p>
          <a:p>
            <a:pPr marL="742950" lvl="1" indent="-285750">
              <a:spcBef>
                <a:spcPts val="240"/>
              </a:spcBef>
              <a:buSzPts val="1600"/>
              <a:buFont typeface="Arial" panose="020B0604020202020204" pitchFamily="34" charset="0"/>
              <a:buAutoNum type="arabicPeriod"/>
              <a:tabLst>
                <a:tab pos="962025" algn="l"/>
                <a:tab pos="962660" algn="l"/>
              </a:tabLst>
            </a:pPr>
            <a:r>
              <a:rPr lang="en-US" sz="1600" dirty="0">
                <a:effectLst/>
                <a:latin typeface="Arial" panose="020B0604020202020204" pitchFamily="34" charset="0"/>
                <a:ea typeface="Arial" panose="020B0604020202020204" pitchFamily="34" charset="0"/>
              </a:rPr>
              <a:t>Querying</a:t>
            </a:r>
            <a:r>
              <a:rPr lang="en-US" sz="1600" spc="25" dirty="0">
                <a:effectLst/>
                <a:latin typeface="Arial" panose="020B0604020202020204" pitchFamily="34" charset="0"/>
                <a:ea typeface="Arial" panose="020B0604020202020204" pitchFamily="34" charset="0"/>
              </a:rPr>
              <a:t> </a:t>
            </a:r>
            <a:r>
              <a:rPr lang="en-US" sz="1600" dirty="0">
                <a:effectLst/>
                <a:latin typeface="Arial" panose="020B0604020202020204" pitchFamily="34" charset="0"/>
                <a:ea typeface="Arial" panose="020B0604020202020204" pitchFamily="34" charset="0"/>
              </a:rPr>
              <a:t>the</a:t>
            </a:r>
            <a:r>
              <a:rPr lang="en-US" sz="1600" spc="85" dirty="0">
                <a:effectLst/>
                <a:latin typeface="Arial" panose="020B0604020202020204" pitchFamily="34" charset="0"/>
                <a:ea typeface="Arial" panose="020B0604020202020204" pitchFamily="34" charset="0"/>
              </a:rPr>
              <a:t> </a:t>
            </a:r>
            <a:r>
              <a:rPr lang="en-US" sz="1600" dirty="0">
                <a:effectLst/>
                <a:latin typeface="Arial" panose="020B0604020202020204" pitchFamily="34" charset="0"/>
                <a:ea typeface="Arial" panose="020B0604020202020204" pitchFamily="34" charset="0"/>
              </a:rPr>
              <a:t>device</a:t>
            </a:r>
            <a:r>
              <a:rPr lang="en-US" sz="1600" spc="90" dirty="0">
                <a:effectLst/>
                <a:latin typeface="Arial" panose="020B0604020202020204" pitchFamily="34" charset="0"/>
                <a:ea typeface="Arial" panose="020B0604020202020204" pitchFamily="34" charset="0"/>
              </a:rPr>
              <a:t> </a:t>
            </a:r>
            <a:r>
              <a:rPr lang="en-US" sz="1600" dirty="0">
                <a:effectLst/>
                <a:latin typeface="Arial" panose="020B0604020202020204" pitchFamily="34" charset="0"/>
                <a:ea typeface="Arial" panose="020B0604020202020204" pitchFamily="34" charset="0"/>
              </a:rPr>
              <a:t>about</a:t>
            </a:r>
            <a:r>
              <a:rPr lang="en-US" sz="1600" spc="-15" dirty="0">
                <a:effectLst/>
                <a:latin typeface="Arial" panose="020B0604020202020204" pitchFamily="34" charset="0"/>
                <a:ea typeface="Arial" panose="020B0604020202020204" pitchFamily="34" charset="0"/>
              </a:rPr>
              <a:t> </a:t>
            </a:r>
            <a:r>
              <a:rPr lang="en-US" sz="1600" dirty="0">
                <a:effectLst/>
                <a:latin typeface="Arial" panose="020B0604020202020204" pitchFamily="34" charset="0"/>
                <a:ea typeface="Arial" panose="020B0604020202020204" pitchFamily="34" charset="0"/>
              </a:rPr>
              <a:t>the</a:t>
            </a:r>
            <a:r>
              <a:rPr lang="en-US" sz="1600" spc="-5" dirty="0">
                <a:effectLst/>
                <a:latin typeface="Arial" panose="020B0604020202020204" pitchFamily="34" charset="0"/>
                <a:ea typeface="Arial" panose="020B0604020202020204" pitchFamily="34" charset="0"/>
              </a:rPr>
              <a:t> </a:t>
            </a:r>
            <a:r>
              <a:rPr lang="en-US" sz="1600" spc="-10" dirty="0">
                <a:effectLst/>
                <a:latin typeface="Arial" panose="020B0604020202020204" pitchFamily="34" charset="0"/>
                <a:ea typeface="Arial" panose="020B0604020202020204" pitchFamily="34" charset="0"/>
              </a:rPr>
              <a:t>status</a:t>
            </a:r>
            <a:r>
              <a:rPr lang="en-DE" dirty="0">
                <a:effectLst/>
              </a:rPr>
              <a:t> </a:t>
            </a:r>
          </a:p>
          <a:p>
            <a:pPr marL="742950" lvl="1" indent="-285750">
              <a:spcBef>
                <a:spcPts val="240"/>
              </a:spcBef>
              <a:buSzPts val="1600"/>
              <a:buFont typeface="Arial" panose="020B0604020202020204" pitchFamily="34" charset="0"/>
              <a:buAutoNum type="arabicPeriod"/>
              <a:tabLst>
                <a:tab pos="962025" algn="l"/>
                <a:tab pos="962660" algn="l"/>
              </a:tabLst>
            </a:pPr>
            <a:endParaRPr lang="en-DE" sz="1200" kern="1200" spc="-2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r>
              <a:rPr lang="en-CA" altLang="de-DE" dirty="0"/>
              <a:t>Blue</a:t>
            </a:r>
          </a:p>
          <a:p>
            <a:pPr lvl="1"/>
            <a:r>
              <a:rPr lang="en-CA" altLang="de-DE" dirty="0"/>
              <a:t>Feed back</a:t>
            </a:r>
          </a:p>
          <a:p>
            <a:pPr marL="742950" lvl="1" indent="-285750">
              <a:spcBef>
                <a:spcPts val="85"/>
              </a:spcBef>
              <a:spcAft>
                <a:spcPts val="0"/>
              </a:spcAft>
              <a:buSzPts val="1600"/>
              <a:buFont typeface="Arial" panose="020B0604020202020204" pitchFamily="34" charset="0"/>
              <a:buAutoNum type="arabicPeriod"/>
              <a:tabLst>
                <a:tab pos="962025" algn="l"/>
                <a:tab pos="962660" algn="l"/>
              </a:tabLst>
            </a:pPr>
            <a:r>
              <a:rPr lang="en-US" sz="1600" spc="-20" dirty="0">
                <a:effectLst/>
                <a:latin typeface="Arial" panose="020B0604020202020204" pitchFamily="34" charset="0"/>
                <a:ea typeface="Arial" panose="020B0604020202020204" pitchFamily="34" charset="0"/>
              </a:rPr>
              <a:t>The</a:t>
            </a:r>
            <a:r>
              <a:rPr lang="en-US" sz="1600" spc="95" dirty="0">
                <a:effectLst/>
                <a:latin typeface="Arial" panose="020B0604020202020204" pitchFamily="34" charset="0"/>
                <a:ea typeface="Arial" panose="020B0604020202020204" pitchFamily="34" charset="0"/>
              </a:rPr>
              <a:t> </a:t>
            </a:r>
            <a:r>
              <a:rPr lang="en-US" sz="1600" spc="-20" dirty="0">
                <a:effectLst/>
                <a:latin typeface="Arial" panose="020B0604020202020204" pitchFamily="34" charset="0"/>
                <a:ea typeface="Arial" panose="020B0604020202020204" pitchFamily="34" charset="0"/>
              </a:rPr>
              <a:t>actual</a:t>
            </a:r>
            <a:r>
              <a:rPr lang="en-US" sz="1600" spc="15" dirty="0">
                <a:effectLst/>
                <a:latin typeface="Arial" panose="020B0604020202020204" pitchFamily="34" charset="0"/>
                <a:ea typeface="Arial" panose="020B0604020202020204" pitchFamily="34" charset="0"/>
              </a:rPr>
              <a:t> </a:t>
            </a:r>
            <a:r>
              <a:rPr lang="en-US" sz="1600" spc="-20" dirty="0">
                <a:effectLst/>
                <a:latin typeface="Arial" panose="020B0604020202020204" pitchFamily="34" charset="0"/>
                <a:ea typeface="Arial" panose="020B0604020202020204" pitchFamily="34" charset="0"/>
              </a:rPr>
              <a:t>status,</a:t>
            </a:r>
            <a:r>
              <a:rPr lang="en-US" sz="1600" spc="-35" dirty="0">
                <a:effectLst/>
                <a:latin typeface="Arial" panose="020B0604020202020204" pitchFamily="34" charset="0"/>
                <a:ea typeface="Arial" panose="020B0604020202020204" pitchFamily="34" charset="0"/>
              </a:rPr>
              <a:t> </a:t>
            </a:r>
            <a:r>
              <a:rPr lang="en-US" sz="1600" spc="-20" dirty="0">
                <a:effectLst/>
                <a:latin typeface="Arial" panose="020B0604020202020204" pitchFamily="34" charset="0"/>
                <a:ea typeface="Arial" panose="020B0604020202020204" pitchFamily="34" charset="0"/>
              </a:rPr>
              <a:t>the</a:t>
            </a:r>
            <a:r>
              <a:rPr lang="en-US" sz="1600" spc="-40" dirty="0">
                <a:effectLst/>
                <a:latin typeface="Arial" panose="020B0604020202020204" pitchFamily="34" charset="0"/>
                <a:ea typeface="Arial" panose="020B0604020202020204" pitchFamily="34" charset="0"/>
              </a:rPr>
              <a:t> </a:t>
            </a:r>
            <a:r>
              <a:rPr lang="en-US" sz="1600" spc="-20" dirty="0">
                <a:effectLst/>
                <a:latin typeface="Arial" panose="020B0604020202020204" pitchFamily="34" charset="0"/>
                <a:ea typeface="Arial" panose="020B0604020202020204" pitchFamily="34" charset="0"/>
              </a:rPr>
              <a:t>actual</a:t>
            </a:r>
            <a:r>
              <a:rPr lang="en-US" sz="1600" spc="15" dirty="0">
                <a:effectLst/>
                <a:latin typeface="Arial" panose="020B0604020202020204" pitchFamily="34" charset="0"/>
                <a:ea typeface="Arial" panose="020B0604020202020204" pitchFamily="34" charset="0"/>
              </a:rPr>
              <a:t> </a:t>
            </a:r>
            <a:r>
              <a:rPr lang="en-US" sz="1600" spc="-20" dirty="0">
                <a:effectLst/>
                <a:latin typeface="Arial" panose="020B0604020202020204" pitchFamily="34" charset="0"/>
                <a:ea typeface="Arial" panose="020B0604020202020204" pitchFamily="34" charset="0"/>
              </a:rPr>
              <a:t>material</a:t>
            </a:r>
            <a:r>
              <a:rPr lang="en-US" sz="1600" spc="15" dirty="0">
                <a:effectLst/>
                <a:latin typeface="Arial" panose="020B0604020202020204" pitchFamily="34" charset="0"/>
                <a:ea typeface="Arial" panose="020B0604020202020204" pitchFamily="34" charset="0"/>
              </a:rPr>
              <a:t> </a:t>
            </a:r>
            <a:r>
              <a:rPr lang="en-US" sz="1600" spc="-10" dirty="0">
                <a:effectLst/>
                <a:latin typeface="Arial" panose="020B0604020202020204" pitchFamily="34" charset="0"/>
                <a:ea typeface="Arial" panose="020B0604020202020204" pitchFamily="34" charset="0"/>
              </a:rPr>
              <a:t>consumption</a:t>
            </a:r>
            <a:endParaRPr lang="en-DE" sz="1100" spc="-20" dirty="0">
              <a:effectLst/>
              <a:latin typeface="Arial" panose="020B0604020202020204" pitchFamily="34" charset="0"/>
              <a:ea typeface="Arial" panose="020B0604020202020204" pitchFamily="34" charset="0"/>
            </a:endParaRPr>
          </a:p>
          <a:p>
            <a:pPr marL="742950" lvl="1" indent="-285750">
              <a:spcBef>
                <a:spcPts val="85"/>
              </a:spcBef>
              <a:spcAft>
                <a:spcPts val="0"/>
              </a:spcAft>
              <a:buSzPts val="1600"/>
              <a:buFont typeface="Arial" panose="020B0604020202020204" pitchFamily="34" charset="0"/>
              <a:buAutoNum type="arabicPeriod"/>
              <a:tabLst>
                <a:tab pos="962025" algn="l"/>
                <a:tab pos="962660" algn="l"/>
              </a:tabLst>
            </a:pPr>
            <a:r>
              <a:rPr lang="en-US" sz="1600" dirty="0">
                <a:effectLst/>
                <a:latin typeface="Arial" panose="020B0604020202020204" pitchFamily="34" charset="0"/>
                <a:ea typeface="Arial" panose="020B0604020202020204" pitchFamily="34" charset="0"/>
              </a:rPr>
              <a:t>How much time and material has</a:t>
            </a:r>
            <a:r>
              <a:rPr lang="en-US" sz="1600" spc="-15" dirty="0">
                <a:effectLst/>
                <a:latin typeface="Arial" panose="020B0604020202020204" pitchFamily="34" charset="0"/>
                <a:ea typeface="Arial" panose="020B0604020202020204" pitchFamily="34" charset="0"/>
              </a:rPr>
              <a:t> </a:t>
            </a:r>
            <a:r>
              <a:rPr lang="en-US" sz="1600" dirty="0">
                <a:effectLst/>
                <a:latin typeface="Arial" panose="020B0604020202020204" pitchFamily="34" charset="0"/>
                <a:ea typeface="Arial" panose="020B0604020202020204" pitchFamily="34" charset="0"/>
              </a:rPr>
              <a:t>been used in total for a print</a:t>
            </a:r>
            <a:r>
              <a:rPr lang="en-US" sz="1600" spc="-130" dirty="0">
                <a:effectLst/>
                <a:latin typeface="Arial" panose="020B0604020202020204" pitchFamily="34" charset="0"/>
                <a:ea typeface="Arial" panose="020B0604020202020204" pitchFamily="34" charset="0"/>
              </a:rPr>
              <a:t> </a:t>
            </a:r>
            <a:r>
              <a:rPr lang="en-US" sz="1600" dirty="0">
                <a:effectLst/>
                <a:latin typeface="Arial" panose="020B0604020202020204" pitchFamily="34" charset="0"/>
                <a:ea typeface="Arial" panose="020B0604020202020204" pitchFamily="34" charset="0"/>
              </a:rPr>
              <a:t>job</a:t>
            </a:r>
            <a:r>
              <a:rPr lang="en-DE" dirty="0">
                <a:effectLst/>
              </a:rPr>
              <a:t> </a:t>
            </a:r>
            <a:endParaRPr lang="en-CA" altLang="de-DE" dirty="0"/>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CA" altLang="de-DE" dirty="0"/>
          </a:p>
        </p:txBody>
      </p:sp>
      <p:sp>
        <p:nvSpPr>
          <p:cNvPr id="4" name="Folienbildplatzhalter 1"/>
          <p:cNvSpPr>
            <a:spLocks noGrp="1" noRot="1" noChangeAspect="1" noTextEdit="1"/>
          </p:cNvSpPr>
          <p:nvPr>
            <p:ph type="sldImg"/>
          </p:nvPr>
        </p:nvSpPr>
        <p:spPr>
          <a:xfrm>
            <a:off x="1855788" y="663575"/>
            <a:ext cx="3006725" cy="2255838"/>
          </a:xfrm>
          <a:ln/>
        </p:spPr>
      </p:sp>
      <p:sp>
        <p:nvSpPr>
          <p:cNvPr id="5" name="Rectangle 8"/>
          <p:cNvSpPr>
            <a:spLocks noGrp="1" noChangeArrowheads="1"/>
          </p:cNvSpPr>
          <p:nvPr>
            <p:ph type="hdr"/>
          </p:nvPr>
        </p:nvSpPr>
        <p:spPr bwMode="auto">
          <a:xfrm>
            <a:off x="0" y="5"/>
            <a:ext cx="3303474" cy="482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830" tIns="49099" rIns="97830" bIns="49099" numCol="1" anchor="t" anchorCtr="0" compatLnSpc="1">
            <a:prstTxWarp prst="textNoShape">
              <a:avLst/>
            </a:prstTxWarp>
          </a:bodyPr>
          <a:lstStyle>
            <a:lvl1pPr defTabSz="458751">
              <a:lnSpc>
                <a:spcPct val="100000"/>
              </a:lnSpc>
              <a:buFont typeface="Times New Roman" pitchFamily="18" charset="0"/>
              <a:buNone/>
              <a:tabLst>
                <a:tab pos="0" algn="l"/>
                <a:tab pos="455576" algn="l"/>
                <a:tab pos="917500" algn="l"/>
                <a:tab pos="1381012" algn="l"/>
                <a:tab pos="1841350" algn="l"/>
                <a:tab pos="2303276" algn="l"/>
                <a:tab pos="2763613" algn="l"/>
                <a:tab pos="3222363" algn="l"/>
                <a:tab pos="3684289" algn="l"/>
                <a:tab pos="4143038" algn="l"/>
                <a:tab pos="4601789" algn="l"/>
                <a:tab pos="5065301" algn="l"/>
                <a:tab pos="5528814" algn="l"/>
                <a:tab pos="5987564" algn="l"/>
                <a:tab pos="6449489" algn="l"/>
                <a:tab pos="6911413" algn="l"/>
                <a:tab pos="7370164" algn="l"/>
                <a:tab pos="7830502" algn="l"/>
                <a:tab pos="8290839" algn="l"/>
                <a:tab pos="8749588" algn="l"/>
                <a:tab pos="9211514" algn="l"/>
              </a:tabLst>
              <a:defRPr sz="900">
                <a:solidFill>
                  <a:srgbClr val="000000"/>
                </a:solidFill>
                <a:latin typeface="Arial" charset="0"/>
              </a:defRPr>
            </a:lvl1pPr>
          </a:lstStyle>
          <a:p>
            <a:pPr>
              <a:defRPr/>
            </a:pPr>
            <a:r>
              <a:rPr lang="de-DE"/>
              <a:t>Workflow Automation</a:t>
            </a:r>
          </a:p>
        </p:txBody>
      </p:sp>
    </p:spTree>
    <p:extLst>
      <p:ext uri="{BB962C8B-B14F-4D97-AF65-F5344CB8AC3E}">
        <p14:creationId xmlns:p14="http://schemas.microsoft.com/office/powerpoint/2010/main" val="59645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AutoShape 18"/>
          <p:cNvSpPr>
            <a:spLocks noChangeArrowheads="1"/>
          </p:cNvSpPr>
          <p:nvPr/>
        </p:nvSpPr>
        <p:spPr bwMode="auto">
          <a:xfrm>
            <a:off x="0" y="6565900"/>
            <a:ext cx="9144000" cy="331788"/>
          </a:xfrm>
          <a:prstGeom prst="roundRect">
            <a:avLst>
              <a:gd name="adj" fmla="val 394"/>
            </a:avLst>
          </a:prstGeom>
          <a:solidFill>
            <a:srgbClr val="B6121F"/>
          </a:solidFill>
          <a:ln w="9398">
            <a:solidFill>
              <a:srgbClr val="000000"/>
            </a:solidFill>
            <a:round/>
            <a:headEnd/>
            <a:tailEnd/>
          </a:ln>
        </p:spPr>
        <p:txBody>
          <a:bodyPr wrap="none" anchor="ctr"/>
          <a:lstStyle>
            <a:lvl1pPr>
              <a:defRPr sz="1400">
                <a:solidFill>
                  <a:schemeClr val="tx1"/>
                </a:solidFill>
                <a:latin typeface="Arial" charset="0"/>
                <a:cs typeface="Arial" charset="0"/>
              </a:defRPr>
            </a:lvl1pPr>
            <a:lvl2pPr marL="742950" indent="-285750">
              <a:defRPr sz="1400">
                <a:solidFill>
                  <a:schemeClr val="tx1"/>
                </a:solidFill>
                <a:latin typeface="Arial" charset="0"/>
                <a:cs typeface="Arial" charset="0"/>
              </a:defRPr>
            </a:lvl2pPr>
            <a:lvl3pPr marL="1143000" indent="-228600">
              <a:defRPr sz="1400">
                <a:solidFill>
                  <a:schemeClr val="tx1"/>
                </a:solidFill>
                <a:latin typeface="Arial" charset="0"/>
                <a:cs typeface="Arial" charset="0"/>
              </a:defRPr>
            </a:lvl3pPr>
            <a:lvl4pPr marL="1600200" indent="-228600">
              <a:defRPr sz="1400">
                <a:solidFill>
                  <a:schemeClr val="tx1"/>
                </a:solidFill>
                <a:latin typeface="Arial" charset="0"/>
                <a:cs typeface="Arial" charset="0"/>
              </a:defRPr>
            </a:lvl4pPr>
            <a:lvl5pPr marL="2057400" indent="-22860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r">
              <a:defRPr/>
            </a:pPr>
            <a:endParaRPr lang="en-US" altLang="en-US" sz="1100">
              <a:latin typeface="+mn-lt"/>
            </a:endParaRPr>
          </a:p>
        </p:txBody>
      </p:sp>
      <p:sp>
        <p:nvSpPr>
          <p:cNvPr id="5" name="Text Box 24"/>
          <p:cNvSpPr txBox="1">
            <a:spLocks noChangeArrowheads="1"/>
          </p:cNvSpPr>
          <p:nvPr/>
        </p:nvSpPr>
        <p:spPr bwMode="auto">
          <a:xfrm>
            <a:off x="611188" y="6638925"/>
            <a:ext cx="7993062" cy="221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5pPr>
            <a:lvl6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6pPr>
            <a:lvl7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7pPr>
            <a:lvl8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8pPr>
            <a:lvl9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9pPr>
          </a:lstStyle>
          <a:p>
            <a:pPr algn="just" eaLnBrk="1" hangingPunct="1">
              <a:lnSpc>
                <a:spcPct val="75000"/>
              </a:lnSpc>
              <a:buClr>
                <a:srgbClr val="FFFFFF"/>
              </a:buClr>
              <a:buSzPct val="100000"/>
              <a:buFont typeface="Frutiger 55 Roman" pitchFamily="34" charset="0"/>
              <a:buNone/>
              <a:defRPr/>
            </a:pPr>
            <a:r>
              <a:rPr lang="en-CA" altLang="de-DE" sz="1100" kern="1200">
                <a:solidFill>
                  <a:srgbClr val="FFFFFF"/>
                </a:solidFill>
                <a:latin typeface="Exo 2" panose="00000500000000000000" pitchFamily="2" charset="0"/>
                <a:ea typeface="SimSun" pitchFamily="2" charset="-122"/>
                <a:cs typeface="Arial" panose="020B0604020202020204" pitchFamily="34" charset="0"/>
              </a:rPr>
              <a:t>Thomas Hoffmann-</a:t>
            </a:r>
            <a:r>
              <a:rPr lang="en-CA" altLang="de-DE" sz="1100" kern="1200" err="1">
                <a:solidFill>
                  <a:srgbClr val="FFFFFF"/>
                </a:solidFill>
                <a:latin typeface="Exo 2" panose="00000500000000000000" pitchFamily="2" charset="0"/>
                <a:ea typeface="SimSun" pitchFamily="2" charset="-122"/>
                <a:cs typeface="Arial" panose="020B0604020202020204" pitchFamily="34" charset="0"/>
              </a:rPr>
              <a:t>Walbeck</a:t>
            </a:r>
            <a:r>
              <a:rPr lang="en-CA" altLang="de-DE" sz="1100" kern="1200">
                <a:solidFill>
                  <a:srgbClr val="FFFFFF"/>
                </a:solidFill>
                <a:latin typeface="Exo 2" panose="00000500000000000000" pitchFamily="2" charset="0"/>
                <a:ea typeface="SimSun" pitchFamily="2" charset="-122"/>
                <a:cs typeface="Arial" panose="020B0604020202020204" pitchFamily="34" charset="0"/>
              </a:rPr>
              <a:t>, Scott </a:t>
            </a:r>
            <a:r>
              <a:rPr lang="en-CA" altLang="de-DE" sz="1100" kern="1200" err="1">
                <a:solidFill>
                  <a:srgbClr val="FFFFFF"/>
                </a:solidFill>
                <a:latin typeface="Exo 2" panose="00000500000000000000" pitchFamily="2" charset="0"/>
                <a:ea typeface="SimSun" pitchFamily="2" charset="-122"/>
                <a:cs typeface="Arial" panose="020B0604020202020204" pitchFamily="34" charset="0"/>
              </a:rPr>
              <a:t>Millward</a:t>
            </a:r>
            <a:r>
              <a:rPr lang="de-DE" altLang="en-US" sz="1100">
                <a:solidFill>
                  <a:srgbClr val="FFFFFF"/>
                </a:solidFill>
                <a:latin typeface="+mn-lt"/>
              </a:rPr>
              <a:t>                                                                                     </a:t>
            </a:r>
            <a:r>
              <a:rPr lang="en-GB" sz="1100">
                <a:solidFill>
                  <a:srgbClr val="FFFFFF"/>
                </a:solidFill>
                <a:latin typeface="Arial" panose="020B0604020202020204" pitchFamily="34" charset="0"/>
              </a:rPr>
              <a:t>JDF Recap &amp; Continuation </a:t>
            </a:r>
            <a:r>
              <a:rPr lang="de-DE" altLang="en-US" sz="1100">
                <a:solidFill>
                  <a:srgbClr val="FFFFFF"/>
                </a:solidFill>
                <a:latin typeface="+mn-lt"/>
              </a:rPr>
              <a:t>-</a:t>
            </a:r>
          </a:p>
        </p:txBody>
      </p:sp>
      <p:sp>
        <p:nvSpPr>
          <p:cNvPr id="6" name="Textfeld 5"/>
          <p:cNvSpPr txBox="1">
            <a:spLocks noChangeArrowheads="1"/>
          </p:cNvSpPr>
          <p:nvPr/>
        </p:nvSpPr>
        <p:spPr bwMode="auto">
          <a:xfrm>
            <a:off x="8428038" y="6605588"/>
            <a:ext cx="4651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defRPr/>
            </a:pPr>
            <a:fld id="{424EB5B8-18AC-434C-9E28-C575ED15E685}" type="slidenum">
              <a:rPr lang="en-US" altLang="en-US" sz="1100" smtClean="0">
                <a:solidFill>
                  <a:schemeClr val="bg1"/>
                </a:solidFill>
              </a:rPr>
              <a:pPr>
                <a:defRPr/>
              </a:pPr>
              <a:t>‹#›</a:t>
            </a:fld>
            <a:endParaRPr lang="en-US" altLang="en-US" sz="1100">
              <a:solidFill>
                <a:schemeClr val="bg1"/>
              </a:solidFill>
            </a:endParaRPr>
          </a:p>
        </p:txBody>
      </p:sp>
      <p:sp>
        <p:nvSpPr>
          <p:cNvPr id="2" name="Title 1"/>
          <p:cNvSpPr>
            <a:spLocks noGrp="1"/>
          </p:cNvSpPr>
          <p:nvPr>
            <p:ph type="ctrTitle"/>
          </p:nvPr>
        </p:nvSpPr>
        <p:spPr>
          <a:xfrm>
            <a:off x="1143000" y="1122363"/>
            <a:ext cx="6858000" cy="2387600"/>
          </a:xfrm>
        </p:spPr>
        <p:txBody>
          <a:bodyPr/>
          <a:lstStyle>
            <a:lvl1pPr algn="ctr">
              <a:defRPr sz="6000"/>
            </a:lvl1pPr>
          </a:lstStyle>
          <a:p>
            <a:r>
              <a:rPr lang="en-GB"/>
              <a:t>Click to edit Master title style</a:t>
            </a:r>
            <a:endParaRPr lang="de-DE"/>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de-DE" dirty="0"/>
          </a:p>
        </p:txBody>
      </p:sp>
    </p:spTree>
    <p:extLst>
      <p:ext uri="{BB962C8B-B14F-4D97-AF65-F5344CB8AC3E}">
        <p14:creationId xmlns:p14="http://schemas.microsoft.com/office/powerpoint/2010/main" val="2848166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AutoShape 18"/>
          <p:cNvSpPr>
            <a:spLocks noChangeArrowheads="1"/>
          </p:cNvSpPr>
          <p:nvPr/>
        </p:nvSpPr>
        <p:spPr bwMode="auto">
          <a:xfrm>
            <a:off x="0" y="6565900"/>
            <a:ext cx="9144000" cy="331788"/>
          </a:xfrm>
          <a:prstGeom prst="roundRect">
            <a:avLst>
              <a:gd name="adj" fmla="val 394"/>
            </a:avLst>
          </a:prstGeom>
          <a:solidFill>
            <a:srgbClr val="B6121F"/>
          </a:solidFill>
          <a:ln w="9398">
            <a:solidFill>
              <a:srgbClr val="000000"/>
            </a:solidFill>
            <a:round/>
            <a:headEnd/>
            <a:tailEnd/>
          </a:ln>
        </p:spPr>
        <p:txBody>
          <a:bodyPr wrap="none" anchor="ctr"/>
          <a:lstStyle>
            <a:lvl1pPr>
              <a:defRPr sz="1400">
                <a:solidFill>
                  <a:schemeClr val="tx1"/>
                </a:solidFill>
                <a:latin typeface="Arial" charset="0"/>
                <a:cs typeface="Arial" charset="0"/>
              </a:defRPr>
            </a:lvl1pPr>
            <a:lvl2pPr marL="742950" indent="-285750">
              <a:defRPr sz="1400">
                <a:solidFill>
                  <a:schemeClr val="tx1"/>
                </a:solidFill>
                <a:latin typeface="Arial" charset="0"/>
                <a:cs typeface="Arial" charset="0"/>
              </a:defRPr>
            </a:lvl2pPr>
            <a:lvl3pPr marL="1143000" indent="-228600">
              <a:defRPr sz="1400">
                <a:solidFill>
                  <a:schemeClr val="tx1"/>
                </a:solidFill>
                <a:latin typeface="Arial" charset="0"/>
                <a:cs typeface="Arial" charset="0"/>
              </a:defRPr>
            </a:lvl3pPr>
            <a:lvl4pPr marL="1600200" indent="-228600">
              <a:defRPr sz="1400">
                <a:solidFill>
                  <a:schemeClr val="tx1"/>
                </a:solidFill>
                <a:latin typeface="Arial" charset="0"/>
                <a:cs typeface="Arial" charset="0"/>
              </a:defRPr>
            </a:lvl4pPr>
            <a:lvl5pPr marL="2057400" indent="-22860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r">
              <a:defRPr/>
            </a:pPr>
            <a:endParaRPr lang="en-US" altLang="en-US" sz="1100">
              <a:latin typeface="+mn-lt"/>
            </a:endParaRPr>
          </a:p>
        </p:txBody>
      </p:sp>
      <p:sp>
        <p:nvSpPr>
          <p:cNvPr id="5" name="Text Box 24"/>
          <p:cNvSpPr txBox="1">
            <a:spLocks noChangeArrowheads="1"/>
          </p:cNvSpPr>
          <p:nvPr/>
        </p:nvSpPr>
        <p:spPr bwMode="auto">
          <a:xfrm>
            <a:off x="539750" y="6638925"/>
            <a:ext cx="7897813"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5pPr>
            <a:lvl6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6pPr>
            <a:lvl7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7pPr>
            <a:lvl8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8pPr>
            <a:lvl9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9pPr>
          </a:lstStyle>
          <a:p>
            <a:pPr algn="just" eaLnBrk="1" hangingPunct="1">
              <a:lnSpc>
                <a:spcPct val="75000"/>
              </a:lnSpc>
              <a:buClr>
                <a:srgbClr val="FFFFFF"/>
              </a:buClr>
              <a:buSzPct val="100000"/>
              <a:buFont typeface="Frutiger 55 Roman" pitchFamily="34" charset="0"/>
              <a:buNone/>
              <a:defRPr/>
            </a:pPr>
            <a:r>
              <a:rPr lang="de-DE" altLang="en-US" sz="1100">
                <a:solidFill>
                  <a:srgbClr val="FFFFFF"/>
                </a:solidFill>
                <a:latin typeface="+mn-lt"/>
              </a:rPr>
              <a:t>Prof. Dr. Thomas Hoffmann-Walbeck                                                                          Grundlagen </a:t>
            </a:r>
            <a:r>
              <a:rPr lang="de-DE" altLang="en-US" sz="1100">
                <a:solidFill>
                  <a:srgbClr val="FFFFFF"/>
                </a:solidFill>
                <a:latin typeface="+mn-lt"/>
                <a:cs typeface="Arial" charset="0"/>
              </a:rPr>
              <a:t>Prepress </a:t>
            </a:r>
            <a:r>
              <a:rPr lang="de-DE" altLang="en-US" sz="1100">
                <a:solidFill>
                  <a:srgbClr val="FFFFFF"/>
                </a:solidFill>
                <a:latin typeface="+mn-lt"/>
              </a:rPr>
              <a:t>: </a:t>
            </a:r>
            <a:r>
              <a:rPr lang="de-DE" altLang="en-US" sz="1100">
                <a:solidFill>
                  <a:srgbClr val="FFFFFF"/>
                </a:solidFill>
                <a:latin typeface="Arial" pitchFamily="34" charset="0"/>
              </a:rPr>
              <a:t>PS und PDF</a:t>
            </a:r>
            <a:endParaRPr lang="de-DE" altLang="en-US" sz="1100">
              <a:solidFill>
                <a:srgbClr val="FFFFFF"/>
              </a:solidFill>
              <a:latin typeface="+mn-lt"/>
            </a:endParaRPr>
          </a:p>
        </p:txBody>
      </p:sp>
      <p:sp>
        <p:nvSpPr>
          <p:cNvPr id="6" name="Textfeld 5"/>
          <p:cNvSpPr txBox="1">
            <a:spLocks noChangeArrowheads="1"/>
          </p:cNvSpPr>
          <p:nvPr/>
        </p:nvSpPr>
        <p:spPr bwMode="auto">
          <a:xfrm>
            <a:off x="8428038" y="6605588"/>
            <a:ext cx="4651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defRPr/>
            </a:pPr>
            <a:fld id="{102660E2-5A51-416B-8500-0164817EED72}" type="slidenum">
              <a:rPr lang="en-US" altLang="en-US" sz="1100" smtClean="0">
                <a:solidFill>
                  <a:schemeClr val="bg1"/>
                </a:solidFill>
              </a:rPr>
              <a:pPr>
                <a:defRPr/>
              </a:pPr>
              <a:t>‹#›</a:t>
            </a:fld>
            <a:endParaRPr lang="en-US" altLang="en-US" sz="1100">
              <a:solidFill>
                <a:schemeClr val="bg1"/>
              </a:solidFill>
            </a:endParaRPr>
          </a:p>
        </p:txBody>
      </p:sp>
      <p:sp>
        <p:nvSpPr>
          <p:cNvPr id="2" name="Title 1"/>
          <p:cNvSpPr>
            <a:spLocks noGrp="1"/>
          </p:cNvSpPr>
          <p:nvPr>
            <p:ph type="title"/>
          </p:nvPr>
        </p:nvSpPr>
        <p:spPr/>
        <p:txBody>
          <a:bodyPr/>
          <a:lstStyle/>
          <a:p>
            <a:r>
              <a:rPr lang="en-GB"/>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DE"/>
          </a:p>
        </p:txBody>
      </p:sp>
    </p:spTree>
    <p:extLst>
      <p:ext uri="{BB962C8B-B14F-4D97-AF65-F5344CB8AC3E}">
        <p14:creationId xmlns:p14="http://schemas.microsoft.com/office/powerpoint/2010/main" val="746487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AutoShape 18"/>
          <p:cNvSpPr>
            <a:spLocks noChangeArrowheads="1"/>
          </p:cNvSpPr>
          <p:nvPr/>
        </p:nvSpPr>
        <p:spPr bwMode="auto">
          <a:xfrm>
            <a:off x="0" y="6565900"/>
            <a:ext cx="9144000" cy="331788"/>
          </a:xfrm>
          <a:prstGeom prst="roundRect">
            <a:avLst>
              <a:gd name="adj" fmla="val 394"/>
            </a:avLst>
          </a:prstGeom>
          <a:solidFill>
            <a:srgbClr val="B6121F"/>
          </a:solidFill>
          <a:ln w="9398">
            <a:solidFill>
              <a:srgbClr val="000000"/>
            </a:solidFill>
            <a:round/>
            <a:headEnd/>
            <a:tailEnd/>
          </a:ln>
        </p:spPr>
        <p:txBody>
          <a:bodyPr wrap="none" anchor="ctr"/>
          <a:lstStyle>
            <a:lvl1pPr>
              <a:defRPr sz="1400">
                <a:solidFill>
                  <a:schemeClr val="tx1"/>
                </a:solidFill>
                <a:latin typeface="Arial" charset="0"/>
                <a:cs typeface="Arial" charset="0"/>
              </a:defRPr>
            </a:lvl1pPr>
            <a:lvl2pPr marL="742950" indent="-285750">
              <a:defRPr sz="1400">
                <a:solidFill>
                  <a:schemeClr val="tx1"/>
                </a:solidFill>
                <a:latin typeface="Arial" charset="0"/>
                <a:cs typeface="Arial" charset="0"/>
              </a:defRPr>
            </a:lvl2pPr>
            <a:lvl3pPr marL="1143000" indent="-228600">
              <a:defRPr sz="1400">
                <a:solidFill>
                  <a:schemeClr val="tx1"/>
                </a:solidFill>
                <a:latin typeface="Arial" charset="0"/>
                <a:cs typeface="Arial" charset="0"/>
              </a:defRPr>
            </a:lvl3pPr>
            <a:lvl4pPr marL="1600200" indent="-228600">
              <a:defRPr sz="1400">
                <a:solidFill>
                  <a:schemeClr val="tx1"/>
                </a:solidFill>
                <a:latin typeface="Arial" charset="0"/>
                <a:cs typeface="Arial" charset="0"/>
              </a:defRPr>
            </a:lvl4pPr>
            <a:lvl5pPr marL="2057400" indent="-22860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r">
              <a:defRPr/>
            </a:pPr>
            <a:endParaRPr lang="en-US" altLang="en-US" sz="1100">
              <a:latin typeface="+mn-lt"/>
            </a:endParaRPr>
          </a:p>
        </p:txBody>
      </p:sp>
      <p:sp>
        <p:nvSpPr>
          <p:cNvPr id="5" name="Text Box 24"/>
          <p:cNvSpPr txBox="1">
            <a:spLocks noChangeArrowheads="1"/>
          </p:cNvSpPr>
          <p:nvPr/>
        </p:nvSpPr>
        <p:spPr bwMode="auto">
          <a:xfrm>
            <a:off x="539750" y="6638925"/>
            <a:ext cx="7897813"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5pPr>
            <a:lvl6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6pPr>
            <a:lvl7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7pPr>
            <a:lvl8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8pPr>
            <a:lvl9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9pPr>
          </a:lstStyle>
          <a:p>
            <a:pPr algn="just" eaLnBrk="1" hangingPunct="1">
              <a:lnSpc>
                <a:spcPct val="75000"/>
              </a:lnSpc>
              <a:buClr>
                <a:srgbClr val="FFFFFF"/>
              </a:buClr>
              <a:buSzPct val="100000"/>
              <a:buFont typeface="Frutiger 55 Roman" pitchFamily="34" charset="0"/>
              <a:buNone/>
              <a:defRPr/>
            </a:pPr>
            <a:r>
              <a:rPr lang="de-DE" altLang="en-US" sz="1100">
                <a:solidFill>
                  <a:srgbClr val="FFFFFF"/>
                </a:solidFill>
                <a:latin typeface="+mn-lt"/>
              </a:rPr>
              <a:t>Prof. Dr. Thomas Hoffmann-Walbeck                                                                          Grundlagen </a:t>
            </a:r>
            <a:r>
              <a:rPr lang="de-DE" altLang="en-US" sz="1100">
                <a:solidFill>
                  <a:srgbClr val="FFFFFF"/>
                </a:solidFill>
                <a:latin typeface="+mn-lt"/>
                <a:cs typeface="Arial" charset="0"/>
              </a:rPr>
              <a:t>Prepress </a:t>
            </a:r>
            <a:r>
              <a:rPr lang="de-DE" altLang="en-US" sz="1100">
                <a:solidFill>
                  <a:srgbClr val="FFFFFF"/>
                </a:solidFill>
                <a:latin typeface="+mn-lt"/>
              </a:rPr>
              <a:t>: </a:t>
            </a:r>
            <a:r>
              <a:rPr lang="de-DE" altLang="en-US" sz="1100">
                <a:solidFill>
                  <a:srgbClr val="FFFFFF"/>
                </a:solidFill>
                <a:latin typeface="Arial" pitchFamily="34" charset="0"/>
              </a:rPr>
              <a:t>PS und PDF</a:t>
            </a:r>
            <a:endParaRPr lang="de-DE" altLang="en-US" sz="1100">
              <a:solidFill>
                <a:srgbClr val="FFFFFF"/>
              </a:solidFill>
              <a:latin typeface="+mn-lt"/>
            </a:endParaRPr>
          </a:p>
        </p:txBody>
      </p:sp>
      <p:sp>
        <p:nvSpPr>
          <p:cNvPr id="6" name="Textfeld 5"/>
          <p:cNvSpPr txBox="1">
            <a:spLocks noChangeArrowheads="1"/>
          </p:cNvSpPr>
          <p:nvPr/>
        </p:nvSpPr>
        <p:spPr bwMode="auto">
          <a:xfrm>
            <a:off x="8428038" y="6605588"/>
            <a:ext cx="4651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defRPr/>
            </a:pPr>
            <a:fld id="{91D92CC0-9B1F-42B8-8334-90C3766E74EC}" type="slidenum">
              <a:rPr lang="en-US" altLang="en-US" sz="1100" smtClean="0">
                <a:solidFill>
                  <a:schemeClr val="bg1"/>
                </a:solidFill>
              </a:rPr>
              <a:pPr>
                <a:defRPr/>
              </a:pPr>
              <a:t>‹#›</a:t>
            </a:fld>
            <a:endParaRPr lang="en-US" altLang="en-US" sz="1100">
              <a:solidFill>
                <a:schemeClr val="bg1"/>
              </a:solidFill>
            </a:endParaRPr>
          </a:p>
        </p:txBody>
      </p:sp>
      <p:sp>
        <p:nvSpPr>
          <p:cNvPr id="2" name="Vertical Title 1"/>
          <p:cNvSpPr>
            <a:spLocks noGrp="1"/>
          </p:cNvSpPr>
          <p:nvPr>
            <p:ph type="title" orient="vert"/>
          </p:nvPr>
        </p:nvSpPr>
        <p:spPr>
          <a:xfrm>
            <a:off x="6502400" y="581025"/>
            <a:ext cx="1943100" cy="5057775"/>
          </a:xfrm>
        </p:spPr>
        <p:txBody>
          <a:bodyPr vert="eaVert"/>
          <a:lstStyle/>
          <a:p>
            <a:r>
              <a:rPr lang="en-GB"/>
              <a:t>Click to edit Master title style</a:t>
            </a:r>
            <a:endParaRPr lang="de-DE"/>
          </a:p>
        </p:txBody>
      </p:sp>
      <p:sp>
        <p:nvSpPr>
          <p:cNvPr id="3" name="Vertical Text Placeholder 2"/>
          <p:cNvSpPr>
            <a:spLocks noGrp="1"/>
          </p:cNvSpPr>
          <p:nvPr>
            <p:ph type="body" orient="vert" idx="1"/>
          </p:nvPr>
        </p:nvSpPr>
        <p:spPr>
          <a:xfrm>
            <a:off x="673100" y="581025"/>
            <a:ext cx="5676900" cy="505777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DE"/>
          </a:p>
        </p:txBody>
      </p:sp>
    </p:spTree>
    <p:extLst>
      <p:ext uri="{BB962C8B-B14F-4D97-AF65-F5344CB8AC3E}">
        <p14:creationId xmlns:p14="http://schemas.microsoft.com/office/powerpoint/2010/main" val="16863976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AutoShape 18"/>
          <p:cNvSpPr>
            <a:spLocks noChangeArrowheads="1"/>
          </p:cNvSpPr>
          <p:nvPr/>
        </p:nvSpPr>
        <p:spPr bwMode="auto">
          <a:xfrm>
            <a:off x="0" y="6565900"/>
            <a:ext cx="9144000" cy="331788"/>
          </a:xfrm>
          <a:prstGeom prst="roundRect">
            <a:avLst>
              <a:gd name="adj" fmla="val 394"/>
            </a:avLst>
          </a:prstGeom>
          <a:solidFill>
            <a:srgbClr val="B6121F"/>
          </a:solidFill>
          <a:ln w="9398">
            <a:solidFill>
              <a:srgbClr val="000000"/>
            </a:solidFill>
            <a:round/>
            <a:headEnd/>
            <a:tailEnd/>
          </a:ln>
        </p:spPr>
        <p:txBody>
          <a:bodyPr wrap="none" anchor="ctr"/>
          <a:lstStyle>
            <a:lvl1pPr>
              <a:defRPr sz="1400">
                <a:solidFill>
                  <a:schemeClr val="tx1"/>
                </a:solidFill>
                <a:latin typeface="Arial" charset="0"/>
                <a:cs typeface="Arial" charset="0"/>
              </a:defRPr>
            </a:lvl1pPr>
            <a:lvl2pPr marL="742950" indent="-285750">
              <a:defRPr sz="1400">
                <a:solidFill>
                  <a:schemeClr val="tx1"/>
                </a:solidFill>
                <a:latin typeface="Arial" charset="0"/>
                <a:cs typeface="Arial" charset="0"/>
              </a:defRPr>
            </a:lvl2pPr>
            <a:lvl3pPr marL="1143000" indent="-228600">
              <a:defRPr sz="1400">
                <a:solidFill>
                  <a:schemeClr val="tx1"/>
                </a:solidFill>
                <a:latin typeface="Arial" charset="0"/>
                <a:cs typeface="Arial" charset="0"/>
              </a:defRPr>
            </a:lvl3pPr>
            <a:lvl4pPr marL="1600200" indent="-228600">
              <a:defRPr sz="1400">
                <a:solidFill>
                  <a:schemeClr val="tx1"/>
                </a:solidFill>
                <a:latin typeface="Arial" charset="0"/>
                <a:cs typeface="Arial" charset="0"/>
              </a:defRPr>
            </a:lvl4pPr>
            <a:lvl5pPr marL="2057400" indent="-22860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r">
              <a:defRPr/>
            </a:pPr>
            <a:endParaRPr lang="en-US" altLang="en-US" sz="1100">
              <a:latin typeface="+mn-lt"/>
            </a:endParaRPr>
          </a:p>
        </p:txBody>
      </p:sp>
      <p:sp>
        <p:nvSpPr>
          <p:cNvPr id="4" name="Text Box 24"/>
          <p:cNvSpPr txBox="1">
            <a:spLocks noChangeArrowheads="1"/>
          </p:cNvSpPr>
          <p:nvPr/>
        </p:nvSpPr>
        <p:spPr bwMode="auto">
          <a:xfrm>
            <a:off x="539750" y="6638925"/>
            <a:ext cx="7897813"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5pPr>
            <a:lvl6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6pPr>
            <a:lvl7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7pPr>
            <a:lvl8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8pPr>
            <a:lvl9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9pPr>
          </a:lstStyle>
          <a:p>
            <a:pPr algn="just" eaLnBrk="1" hangingPunct="1">
              <a:lnSpc>
                <a:spcPct val="75000"/>
              </a:lnSpc>
              <a:buClr>
                <a:srgbClr val="FFFFFF"/>
              </a:buClr>
              <a:buSzPct val="100000"/>
              <a:buFont typeface="Frutiger 55 Roman" pitchFamily="34" charset="0"/>
              <a:buNone/>
              <a:defRPr/>
            </a:pPr>
            <a:r>
              <a:rPr lang="de-DE" altLang="en-US" sz="1100">
                <a:solidFill>
                  <a:srgbClr val="FFFFFF"/>
                </a:solidFill>
                <a:latin typeface="+mn-lt"/>
              </a:rPr>
              <a:t>Prof. Dr. Thomas Hoffmann-Walbeck                                                                          Grundlagen </a:t>
            </a:r>
            <a:r>
              <a:rPr lang="de-DE" altLang="en-US" sz="1100">
                <a:solidFill>
                  <a:srgbClr val="FFFFFF"/>
                </a:solidFill>
                <a:latin typeface="+mn-lt"/>
                <a:cs typeface="Arial" charset="0"/>
              </a:rPr>
              <a:t>Prepress </a:t>
            </a:r>
            <a:r>
              <a:rPr lang="de-DE" altLang="en-US" sz="1100">
                <a:solidFill>
                  <a:srgbClr val="FFFFFF"/>
                </a:solidFill>
                <a:latin typeface="+mn-lt"/>
              </a:rPr>
              <a:t>: </a:t>
            </a:r>
            <a:r>
              <a:rPr lang="de-DE" altLang="en-US" sz="1100">
                <a:solidFill>
                  <a:srgbClr val="FFFFFF"/>
                </a:solidFill>
                <a:latin typeface="Arial" pitchFamily="34" charset="0"/>
              </a:rPr>
              <a:t>PS und PDF</a:t>
            </a:r>
            <a:endParaRPr lang="de-DE" altLang="en-US" sz="1100">
              <a:solidFill>
                <a:srgbClr val="FFFFFF"/>
              </a:solidFill>
              <a:latin typeface="+mn-lt"/>
            </a:endParaRPr>
          </a:p>
        </p:txBody>
      </p:sp>
      <p:sp>
        <p:nvSpPr>
          <p:cNvPr id="5" name="Textfeld 4"/>
          <p:cNvSpPr txBox="1">
            <a:spLocks noChangeArrowheads="1"/>
          </p:cNvSpPr>
          <p:nvPr/>
        </p:nvSpPr>
        <p:spPr bwMode="auto">
          <a:xfrm>
            <a:off x="8428038" y="6605588"/>
            <a:ext cx="4651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defRPr/>
            </a:pPr>
            <a:fld id="{FC8A82B5-624F-4C2A-AFAD-DC946B368A84}" type="slidenum">
              <a:rPr lang="en-US" altLang="en-US" sz="1100" smtClean="0">
                <a:solidFill>
                  <a:schemeClr val="bg1"/>
                </a:solidFill>
              </a:rPr>
              <a:pPr>
                <a:defRPr/>
              </a:pPr>
              <a:t>‹#›</a:t>
            </a:fld>
            <a:endParaRPr lang="en-US" altLang="en-US" sz="1100">
              <a:solidFill>
                <a:schemeClr val="bg1"/>
              </a:solidFill>
            </a:endParaRPr>
          </a:p>
        </p:txBody>
      </p:sp>
      <p:sp>
        <p:nvSpPr>
          <p:cNvPr id="2" name="Title 1"/>
          <p:cNvSpPr>
            <a:spLocks noGrp="1"/>
          </p:cNvSpPr>
          <p:nvPr>
            <p:ph type="title"/>
          </p:nvPr>
        </p:nvSpPr>
        <p:spPr>
          <a:xfrm>
            <a:off x="785813" y="581025"/>
            <a:ext cx="7572375" cy="409575"/>
          </a:xfrm>
        </p:spPr>
        <p:txBody>
          <a:bodyPr/>
          <a:lstStyle/>
          <a:p>
            <a:r>
              <a:rPr lang="en-GB"/>
              <a:t>Click to edit Master title style</a:t>
            </a:r>
            <a:endParaRPr lang="de-DE" dirty="0"/>
          </a:p>
        </p:txBody>
      </p:sp>
    </p:spTree>
    <p:extLst>
      <p:ext uri="{BB962C8B-B14F-4D97-AF65-F5344CB8AC3E}">
        <p14:creationId xmlns:p14="http://schemas.microsoft.com/office/powerpoint/2010/main" val="30446492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5" name="AutoShape 18"/>
          <p:cNvSpPr>
            <a:spLocks noChangeArrowheads="1"/>
          </p:cNvSpPr>
          <p:nvPr/>
        </p:nvSpPr>
        <p:spPr bwMode="auto">
          <a:xfrm>
            <a:off x="0" y="6565900"/>
            <a:ext cx="9144000" cy="331788"/>
          </a:xfrm>
          <a:prstGeom prst="roundRect">
            <a:avLst>
              <a:gd name="adj" fmla="val 394"/>
            </a:avLst>
          </a:prstGeom>
          <a:solidFill>
            <a:srgbClr val="B6121F"/>
          </a:solidFill>
          <a:ln w="9398">
            <a:solidFill>
              <a:srgbClr val="000000"/>
            </a:solidFill>
            <a:round/>
            <a:headEnd/>
            <a:tailEnd/>
          </a:ln>
        </p:spPr>
        <p:txBody>
          <a:bodyPr wrap="none" anchor="ctr"/>
          <a:lstStyle>
            <a:lvl1pPr>
              <a:defRPr sz="1400">
                <a:solidFill>
                  <a:schemeClr val="tx1"/>
                </a:solidFill>
                <a:latin typeface="Arial" charset="0"/>
                <a:cs typeface="Arial" charset="0"/>
              </a:defRPr>
            </a:lvl1pPr>
            <a:lvl2pPr marL="742950" indent="-285750">
              <a:defRPr sz="1400">
                <a:solidFill>
                  <a:schemeClr val="tx1"/>
                </a:solidFill>
                <a:latin typeface="Arial" charset="0"/>
                <a:cs typeface="Arial" charset="0"/>
              </a:defRPr>
            </a:lvl2pPr>
            <a:lvl3pPr marL="1143000" indent="-228600">
              <a:defRPr sz="1400">
                <a:solidFill>
                  <a:schemeClr val="tx1"/>
                </a:solidFill>
                <a:latin typeface="Arial" charset="0"/>
                <a:cs typeface="Arial" charset="0"/>
              </a:defRPr>
            </a:lvl3pPr>
            <a:lvl4pPr marL="1600200" indent="-228600">
              <a:defRPr sz="1400">
                <a:solidFill>
                  <a:schemeClr val="tx1"/>
                </a:solidFill>
                <a:latin typeface="Arial" charset="0"/>
                <a:cs typeface="Arial" charset="0"/>
              </a:defRPr>
            </a:lvl4pPr>
            <a:lvl5pPr marL="2057400" indent="-22860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r">
              <a:defRPr/>
            </a:pPr>
            <a:endParaRPr lang="en-US" altLang="en-US" sz="1100">
              <a:latin typeface="+mn-lt"/>
            </a:endParaRPr>
          </a:p>
        </p:txBody>
      </p:sp>
      <p:sp>
        <p:nvSpPr>
          <p:cNvPr id="6" name="Text Box 24"/>
          <p:cNvSpPr txBox="1">
            <a:spLocks noChangeArrowheads="1"/>
          </p:cNvSpPr>
          <p:nvPr/>
        </p:nvSpPr>
        <p:spPr bwMode="auto">
          <a:xfrm>
            <a:off x="539750" y="6638925"/>
            <a:ext cx="7897813"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5pPr>
            <a:lvl6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6pPr>
            <a:lvl7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7pPr>
            <a:lvl8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8pPr>
            <a:lvl9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9pPr>
          </a:lstStyle>
          <a:p>
            <a:pPr algn="just" eaLnBrk="1" hangingPunct="1">
              <a:lnSpc>
                <a:spcPct val="75000"/>
              </a:lnSpc>
              <a:buClr>
                <a:srgbClr val="FFFFFF"/>
              </a:buClr>
              <a:buSzPct val="100000"/>
              <a:buFont typeface="Frutiger 55 Roman" pitchFamily="34" charset="0"/>
              <a:buNone/>
              <a:defRPr/>
            </a:pPr>
            <a:r>
              <a:rPr lang="de-DE" altLang="en-US" sz="1100">
                <a:solidFill>
                  <a:srgbClr val="FFFFFF"/>
                </a:solidFill>
                <a:latin typeface="+mn-lt"/>
              </a:rPr>
              <a:t>Prof. Dr. Thomas Hoffmann-Walbeck                                                                          Grundlagen </a:t>
            </a:r>
            <a:r>
              <a:rPr lang="de-DE" altLang="en-US" sz="1100">
                <a:solidFill>
                  <a:srgbClr val="FFFFFF"/>
                </a:solidFill>
                <a:latin typeface="+mn-lt"/>
                <a:cs typeface="Arial" charset="0"/>
              </a:rPr>
              <a:t>Prepress </a:t>
            </a:r>
            <a:r>
              <a:rPr lang="de-DE" altLang="en-US" sz="1100">
                <a:solidFill>
                  <a:srgbClr val="FFFFFF"/>
                </a:solidFill>
                <a:latin typeface="+mn-lt"/>
              </a:rPr>
              <a:t>: </a:t>
            </a:r>
            <a:r>
              <a:rPr lang="de-DE" altLang="en-US" sz="1100">
                <a:solidFill>
                  <a:srgbClr val="FFFFFF"/>
                </a:solidFill>
                <a:latin typeface="Arial" pitchFamily="34" charset="0"/>
              </a:rPr>
              <a:t>PS und PDF</a:t>
            </a:r>
            <a:endParaRPr lang="de-DE" altLang="en-US" sz="1100">
              <a:solidFill>
                <a:srgbClr val="FFFFFF"/>
              </a:solidFill>
              <a:latin typeface="+mn-lt"/>
            </a:endParaRPr>
          </a:p>
        </p:txBody>
      </p:sp>
      <p:sp>
        <p:nvSpPr>
          <p:cNvPr id="7" name="Textfeld 6"/>
          <p:cNvSpPr txBox="1">
            <a:spLocks noChangeArrowheads="1"/>
          </p:cNvSpPr>
          <p:nvPr/>
        </p:nvSpPr>
        <p:spPr bwMode="auto">
          <a:xfrm>
            <a:off x="8428038" y="6605588"/>
            <a:ext cx="4651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defRPr/>
            </a:pPr>
            <a:fld id="{FD3F925C-D37C-4500-A56B-C7EBACB99693}" type="slidenum">
              <a:rPr lang="en-US" altLang="en-US" sz="1100" smtClean="0">
                <a:solidFill>
                  <a:schemeClr val="bg1"/>
                </a:solidFill>
              </a:rPr>
              <a:pPr>
                <a:defRPr/>
              </a:pPr>
              <a:t>‹#›</a:t>
            </a:fld>
            <a:endParaRPr lang="en-US" altLang="en-US" sz="1100">
              <a:solidFill>
                <a:schemeClr val="bg1"/>
              </a:solidFill>
            </a:endParaRPr>
          </a:p>
        </p:txBody>
      </p:sp>
      <p:sp>
        <p:nvSpPr>
          <p:cNvPr id="2" name="Title 1"/>
          <p:cNvSpPr>
            <a:spLocks noGrp="1"/>
          </p:cNvSpPr>
          <p:nvPr>
            <p:ph type="title"/>
          </p:nvPr>
        </p:nvSpPr>
        <p:spPr>
          <a:xfrm>
            <a:off x="785813" y="581025"/>
            <a:ext cx="7572375" cy="409575"/>
          </a:xfrm>
        </p:spPr>
        <p:txBody>
          <a:bodyPr/>
          <a:lstStyle/>
          <a:p>
            <a:r>
              <a:rPr lang="en-GB"/>
              <a:t>Click to edit Master title style</a:t>
            </a:r>
            <a:endParaRPr lang="de-DE"/>
          </a:p>
        </p:txBody>
      </p:sp>
      <p:sp>
        <p:nvSpPr>
          <p:cNvPr id="3" name="Text Placeholder 2"/>
          <p:cNvSpPr>
            <a:spLocks noGrp="1"/>
          </p:cNvSpPr>
          <p:nvPr>
            <p:ph type="body" sz="half" idx="1"/>
          </p:nvPr>
        </p:nvSpPr>
        <p:spPr>
          <a:xfrm>
            <a:off x="673100" y="1524000"/>
            <a:ext cx="3810000" cy="41148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DE"/>
          </a:p>
        </p:txBody>
      </p:sp>
      <p:sp>
        <p:nvSpPr>
          <p:cNvPr id="4" name="Content Placeholder 3"/>
          <p:cNvSpPr>
            <a:spLocks noGrp="1"/>
          </p:cNvSpPr>
          <p:nvPr>
            <p:ph sz="half" idx="2"/>
          </p:nvPr>
        </p:nvSpPr>
        <p:spPr>
          <a:xfrm>
            <a:off x="4635500" y="1524000"/>
            <a:ext cx="3810000" cy="41148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DE"/>
          </a:p>
        </p:txBody>
      </p:sp>
    </p:spTree>
    <p:extLst>
      <p:ext uri="{BB962C8B-B14F-4D97-AF65-F5344CB8AC3E}">
        <p14:creationId xmlns:p14="http://schemas.microsoft.com/office/powerpoint/2010/main" val="3883158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6" name="AutoShape 18"/>
          <p:cNvSpPr>
            <a:spLocks noChangeArrowheads="1"/>
          </p:cNvSpPr>
          <p:nvPr/>
        </p:nvSpPr>
        <p:spPr bwMode="auto">
          <a:xfrm>
            <a:off x="0" y="6565900"/>
            <a:ext cx="9144000" cy="331788"/>
          </a:xfrm>
          <a:prstGeom prst="roundRect">
            <a:avLst>
              <a:gd name="adj" fmla="val 394"/>
            </a:avLst>
          </a:prstGeom>
          <a:solidFill>
            <a:srgbClr val="B6121F"/>
          </a:solidFill>
          <a:ln w="9398">
            <a:solidFill>
              <a:srgbClr val="000000"/>
            </a:solidFill>
            <a:round/>
            <a:headEnd/>
            <a:tailEnd/>
          </a:ln>
        </p:spPr>
        <p:txBody>
          <a:bodyPr wrap="none" anchor="ctr"/>
          <a:lstStyle>
            <a:lvl1pPr>
              <a:defRPr sz="1400">
                <a:solidFill>
                  <a:schemeClr val="tx1"/>
                </a:solidFill>
                <a:latin typeface="Arial" charset="0"/>
                <a:cs typeface="Arial" charset="0"/>
              </a:defRPr>
            </a:lvl1pPr>
            <a:lvl2pPr marL="742950" indent="-285750">
              <a:defRPr sz="1400">
                <a:solidFill>
                  <a:schemeClr val="tx1"/>
                </a:solidFill>
                <a:latin typeface="Arial" charset="0"/>
                <a:cs typeface="Arial" charset="0"/>
              </a:defRPr>
            </a:lvl2pPr>
            <a:lvl3pPr marL="1143000" indent="-228600">
              <a:defRPr sz="1400">
                <a:solidFill>
                  <a:schemeClr val="tx1"/>
                </a:solidFill>
                <a:latin typeface="Arial" charset="0"/>
                <a:cs typeface="Arial" charset="0"/>
              </a:defRPr>
            </a:lvl3pPr>
            <a:lvl4pPr marL="1600200" indent="-228600">
              <a:defRPr sz="1400">
                <a:solidFill>
                  <a:schemeClr val="tx1"/>
                </a:solidFill>
                <a:latin typeface="Arial" charset="0"/>
                <a:cs typeface="Arial" charset="0"/>
              </a:defRPr>
            </a:lvl4pPr>
            <a:lvl5pPr marL="2057400" indent="-22860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r">
              <a:defRPr/>
            </a:pPr>
            <a:endParaRPr lang="en-US" altLang="en-US" sz="1100">
              <a:latin typeface="+mn-lt"/>
            </a:endParaRPr>
          </a:p>
        </p:txBody>
      </p:sp>
      <p:sp>
        <p:nvSpPr>
          <p:cNvPr id="7" name="Text Box 24"/>
          <p:cNvSpPr txBox="1">
            <a:spLocks noChangeArrowheads="1"/>
          </p:cNvSpPr>
          <p:nvPr/>
        </p:nvSpPr>
        <p:spPr bwMode="auto">
          <a:xfrm>
            <a:off x="539750" y="6638925"/>
            <a:ext cx="7897813"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5pPr>
            <a:lvl6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6pPr>
            <a:lvl7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7pPr>
            <a:lvl8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8pPr>
            <a:lvl9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9pPr>
          </a:lstStyle>
          <a:p>
            <a:pPr algn="just" eaLnBrk="1" hangingPunct="1">
              <a:lnSpc>
                <a:spcPct val="75000"/>
              </a:lnSpc>
              <a:buClr>
                <a:srgbClr val="FFFFFF"/>
              </a:buClr>
              <a:buSzPct val="100000"/>
              <a:buFont typeface="Frutiger 55 Roman" pitchFamily="34" charset="0"/>
              <a:buNone/>
              <a:defRPr/>
            </a:pPr>
            <a:r>
              <a:rPr lang="de-DE" altLang="en-US" sz="1100">
                <a:solidFill>
                  <a:srgbClr val="FFFFFF"/>
                </a:solidFill>
                <a:latin typeface="+mn-lt"/>
              </a:rPr>
              <a:t>Prof. Dr. Thomas Hoffmann-Walbeck                                                                          Grundlagen </a:t>
            </a:r>
            <a:r>
              <a:rPr lang="de-DE" altLang="en-US" sz="1100">
                <a:solidFill>
                  <a:srgbClr val="FFFFFF"/>
                </a:solidFill>
                <a:latin typeface="+mn-lt"/>
                <a:cs typeface="Arial" charset="0"/>
              </a:rPr>
              <a:t>Prepress </a:t>
            </a:r>
            <a:r>
              <a:rPr lang="de-DE" altLang="en-US" sz="1100">
                <a:solidFill>
                  <a:srgbClr val="FFFFFF"/>
                </a:solidFill>
                <a:latin typeface="+mn-lt"/>
              </a:rPr>
              <a:t>: </a:t>
            </a:r>
            <a:r>
              <a:rPr lang="de-DE" altLang="en-US" sz="1100">
                <a:solidFill>
                  <a:srgbClr val="FFFFFF"/>
                </a:solidFill>
                <a:latin typeface="Arial" pitchFamily="34" charset="0"/>
              </a:rPr>
              <a:t>PS und PDF</a:t>
            </a:r>
            <a:endParaRPr lang="de-DE" altLang="en-US" sz="1100">
              <a:solidFill>
                <a:srgbClr val="FFFFFF"/>
              </a:solidFill>
              <a:latin typeface="+mn-lt"/>
            </a:endParaRPr>
          </a:p>
        </p:txBody>
      </p:sp>
      <p:sp>
        <p:nvSpPr>
          <p:cNvPr id="8" name="Textfeld 7"/>
          <p:cNvSpPr txBox="1">
            <a:spLocks noChangeArrowheads="1"/>
          </p:cNvSpPr>
          <p:nvPr/>
        </p:nvSpPr>
        <p:spPr bwMode="auto">
          <a:xfrm>
            <a:off x="8428038" y="6605588"/>
            <a:ext cx="4651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defRPr/>
            </a:pPr>
            <a:fld id="{A219858F-9C0C-42AB-9660-B022F3308328}" type="slidenum">
              <a:rPr lang="en-US" altLang="en-US" sz="1100" smtClean="0">
                <a:solidFill>
                  <a:schemeClr val="bg1"/>
                </a:solidFill>
              </a:rPr>
              <a:pPr>
                <a:defRPr/>
              </a:pPr>
              <a:t>‹#›</a:t>
            </a:fld>
            <a:endParaRPr lang="en-US" altLang="en-US" sz="1100">
              <a:solidFill>
                <a:schemeClr val="bg1"/>
              </a:solidFill>
            </a:endParaRPr>
          </a:p>
        </p:txBody>
      </p:sp>
      <p:sp>
        <p:nvSpPr>
          <p:cNvPr id="2" name="Title 1"/>
          <p:cNvSpPr>
            <a:spLocks noGrp="1"/>
          </p:cNvSpPr>
          <p:nvPr>
            <p:ph type="title"/>
          </p:nvPr>
        </p:nvSpPr>
        <p:spPr>
          <a:xfrm>
            <a:off x="785813" y="581025"/>
            <a:ext cx="7572375" cy="409575"/>
          </a:xfrm>
        </p:spPr>
        <p:txBody>
          <a:bodyPr/>
          <a:lstStyle/>
          <a:p>
            <a:r>
              <a:rPr lang="en-GB"/>
              <a:t>Click to edit Master title style</a:t>
            </a:r>
            <a:endParaRPr lang="de-DE"/>
          </a:p>
        </p:txBody>
      </p:sp>
      <p:sp>
        <p:nvSpPr>
          <p:cNvPr id="3" name="Text Placeholder 2"/>
          <p:cNvSpPr>
            <a:spLocks noGrp="1"/>
          </p:cNvSpPr>
          <p:nvPr>
            <p:ph type="body" sz="half" idx="1"/>
          </p:nvPr>
        </p:nvSpPr>
        <p:spPr>
          <a:xfrm>
            <a:off x="673100" y="1524000"/>
            <a:ext cx="3810000" cy="41148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DE"/>
          </a:p>
        </p:txBody>
      </p:sp>
      <p:sp>
        <p:nvSpPr>
          <p:cNvPr id="4" name="Content Placeholder 3"/>
          <p:cNvSpPr>
            <a:spLocks noGrp="1"/>
          </p:cNvSpPr>
          <p:nvPr>
            <p:ph sz="quarter" idx="2"/>
          </p:nvPr>
        </p:nvSpPr>
        <p:spPr>
          <a:xfrm>
            <a:off x="4635500" y="1524000"/>
            <a:ext cx="3810000" cy="19812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DE"/>
          </a:p>
        </p:txBody>
      </p:sp>
      <p:sp>
        <p:nvSpPr>
          <p:cNvPr id="5" name="Content Placeholder 4"/>
          <p:cNvSpPr>
            <a:spLocks noGrp="1"/>
          </p:cNvSpPr>
          <p:nvPr>
            <p:ph sz="quarter" idx="3"/>
          </p:nvPr>
        </p:nvSpPr>
        <p:spPr>
          <a:xfrm>
            <a:off x="4635500" y="3657600"/>
            <a:ext cx="3810000" cy="19812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DE"/>
          </a:p>
        </p:txBody>
      </p:sp>
    </p:spTree>
    <p:extLst>
      <p:ext uri="{BB962C8B-B14F-4D97-AF65-F5344CB8AC3E}">
        <p14:creationId xmlns:p14="http://schemas.microsoft.com/office/powerpoint/2010/main" val="36099839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673100" y="76200"/>
            <a:ext cx="7708900" cy="838200"/>
          </a:xfrm>
        </p:spPr>
        <p:txBody>
          <a:bodyPr/>
          <a:lstStyle/>
          <a:p>
            <a:r>
              <a:rPr lang="en-GB"/>
              <a:t>Click to edit Master title style</a:t>
            </a:r>
            <a:endParaRPr lang="de-DE"/>
          </a:p>
        </p:txBody>
      </p:sp>
    </p:spTree>
    <p:extLst>
      <p:ext uri="{BB962C8B-B14F-4D97-AF65-F5344CB8AC3E}">
        <p14:creationId xmlns:p14="http://schemas.microsoft.com/office/powerpoint/2010/main" val="32173361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Tree>
    <p:extLst>
      <p:ext uri="{BB962C8B-B14F-4D97-AF65-F5344CB8AC3E}">
        <p14:creationId xmlns:p14="http://schemas.microsoft.com/office/powerpoint/2010/main" val="39092130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14378731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566778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2679475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AutoShape 18"/>
          <p:cNvSpPr>
            <a:spLocks noChangeArrowheads="1"/>
          </p:cNvSpPr>
          <p:nvPr/>
        </p:nvSpPr>
        <p:spPr bwMode="auto">
          <a:xfrm>
            <a:off x="0" y="6565900"/>
            <a:ext cx="9144000" cy="331788"/>
          </a:xfrm>
          <a:prstGeom prst="roundRect">
            <a:avLst>
              <a:gd name="adj" fmla="val 394"/>
            </a:avLst>
          </a:prstGeom>
          <a:solidFill>
            <a:srgbClr val="B6121F"/>
          </a:solidFill>
          <a:ln w="9398">
            <a:solidFill>
              <a:srgbClr val="000000"/>
            </a:solidFill>
            <a:round/>
            <a:headEnd/>
            <a:tailEnd/>
          </a:ln>
        </p:spPr>
        <p:txBody>
          <a:bodyPr wrap="none" anchor="ctr"/>
          <a:lstStyle>
            <a:lvl1pPr>
              <a:defRPr sz="1400">
                <a:solidFill>
                  <a:schemeClr val="tx1"/>
                </a:solidFill>
                <a:latin typeface="Arial" charset="0"/>
                <a:cs typeface="Arial" charset="0"/>
              </a:defRPr>
            </a:lvl1pPr>
            <a:lvl2pPr marL="742950" indent="-285750">
              <a:defRPr sz="1400">
                <a:solidFill>
                  <a:schemeClr val="tx1"/>
                </a:solidFill>
                <a:latin typeface="Arial" charset="0"/>
                <a:cs typeface="Arial" charset="0"/>
              </a:defRPr>
            </a:lvl2pPr>
            <a:lvl3pPr marL="1143000" indent="-228600">
              <a:defRPr sz="1400">
                <a:solidFill>
                  <a:schemeClr val="tx1"/>
                </a:solidFill>
                <a:latin typeface="Arial" charset="0"/>
                <a:cs typeface="Arial" charset="0"/>
              </a:defRPr>
            </a:lvl3pPr>
            <a:lvl4pPr marL="1600200" indent="-228600">
              <a:defRPr sz="1400">
                <a:solidFill>
                  <a:schemeClr val="tx1"/>
                </a:solidFill>
                <a:latin typeface="Arial" charset="0"/>
                <a:cs typeface="Arial" charset="0"/>
              </a:defRPr>
            </a:lvl4pPr>
            <a:lvl5pPr marL="2057400" indent="-22860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r">
              <a:defRPr/>
            </a:pPr>
            <a:endParaRPr lang="en-US" altLang="en-US" sz="1100">
              <a:latin typeface="+mn-lt"/>
            </a:endParaRPr>
          </a:p>
        </p:txBody>
      </p:sp>
      <p:sp>
        <p:nvSpPr>
          <p:cNvPr id="5" name="Textfeld 4"/>
          <p:cNvSpPr txBox="1">
            <a:spLocks noChangeArrowheads="1"/>
          </p:cNvSpPr>
          <p:nvPr/>
        </p:nvSpPr>
        <p:spPr bwMode="auto">
          <a:xfrm>
            <a:off x="8428038" y="6605588"/>
            <a:ext cx="4651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defRPr/>
            </a:pPr>
            <a:fld id="{4A34F086-E12C-4881-ACD3-970F4B8480DC}" type="slidenum">
              <a:rPr lang="en-US" altLang="en-US" sz="1100" smtClean="0">
                <a:solidFill>
                  <a:schemeClr val="bg1"/>
                </a:solidFill>
              </a:rPr>
              <a:pPr>
                <a:defRPr/>
              </a:pPr>
              <a:t>‹#›</a:t>
            </a:fld>
            <a:endParaRPr lang="en-US" altLang="en-US" sz="1100">
              <a:solidFill>
                <a:schemeClr val="bg1"/>
              </a:solidFill>
            </a:endParaRPr>
          </a:p>
        </p:txBody>
      </p:sp>
      <p:sp>
        <p:nvSpPr>
          <p:cNvPr id="6" name="Text Box 24"/>
          <p:cNvSpPr txBox="1">
            <a:spLocks noChangeArrowheads="1"/>
          </p:cNvSpPr>
          <p:nvPr/>
        </p:nvSpPr>
        <p:spPr bwMode="auto">
          <a:xfrm>
            <a:off x="611188" y="6638925"/>
            <a:ext cx="7993062" cy="221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5pPr>
            <a:lvl6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6pPr>
            <a:lvl7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7pPr>
            <a:lvl8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8pPr>
            <a:lvl9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9pPr>
          </a:lstStyle>
          <a:p>
            <a:pPr algn="just" eaLnBrk="1" hangingPunct="1">
              <a:lnSpc>
                <a:spcPct val="75000"/>
              </a:lnSpc>
              <a:buClr>
                <a:srgbClr val="FFFFFF"/>
              </a:buClr>
              <a:buSzPct val="100000"/>
              <a:buFont typeface="Frutiger 55 Roman" pitchFamily="34" charset="0"/>
              <a:buNone/>
              <a:defRPr/>
            </a:pPr>
            <a:r>
              <a:rPr lang="en-CA" altLang="de-DE" sz="1100" kern="1200">
                <a:solidFill>
                  <a:srgbClr val="FFFFFF"/>
                </a:solidFill>
                <a:latin typeface="Exo 2" panose="00000500000000000000" pitchFamily="2" charset="0"/>
                <a:ea typeface="SimSun" pitchFamily="2" charset="-122"/>
                <a:cs typeface="Arial" panose="020B0604020202020204" pitchFamily="34" charset="0"/>
              </a:rPr>
              <a:t>Thomas Hoffmann-</a:t>
            </a:r>
            <a:r>
              <a:rPr lang="en-CA" altLang="de-DE" sz="1100" kern="1200" err="1">
                <a:solidFill>
                  <a:srgbClr val="FFFFFF"/>
                </a:solidFill>
                <a:latin typeface="Exo 2" panose="00000500000000000000" pitchFamily="2" charset="0"/>
                <a:ea typeface="SimSun" pitchFamily="2" charset="-122"/>
                <a:cs typeface="Arial" panose="020B0604020202020204" pitchFamily="34" charset="0"/>
              </a:rPr>
              <a:t>Walbeck</a:t>
            </a:r>
            <a:r>
              <a:rPr lang="en-CA" altLang="de-DE" sz="1100" kern="1200">
                <a:solidFill>
                  <a:srgbClr val="FFFFFF"/>
                </a:solidFill>
                <a:latin typeface="Exo 2" panose="00000500000000000000" pitchFamily="2" charset="0"/>
                <a:ea typeface="SimSun" pitchFamily="2" charset="-122"/>
                <a:cs typeface="Arial" panose="020B0604020202020204" pitchFamily="34" charset="0"/>
              </a:rPr>
              <a:t>                           </a:t>
            </a:r>
            <a:r>
              <a:rPr lang="en-CA" sz="1100" noProof="0">
                <a:solidFill>
                  <a:srgbClr val="FFFFFF"/>
                </a:solidFill>
                <a:latin typeface="+mn-lt"/>
              </a:rPr>
              <a:t>                                                                                 </a:t>
            </a:r>
            <a:r>
              <a:rPr lang="en-CA" sz="1100" noProof="0">
                <a:solidFill>
                  <a:srgbClr val="FFFFFF"/>
                </a:solidFill>
                <a:latin typeface="Arial" panose="020B0604020202020204" pitchFamily="34" charset="0"/>
              </a:rPr>
              <a:t>CIP4 and Workflow Automation </a:t>
            </a:r>
            <a:r>
              <a:rPr lang="en-CA" altLang="en-US" sz="1100" noProof="0">
                <a:solidFill>
                  <a:srgbClr val="FFFFFF"/>
                </a:solidFill>
                <a:latin typeface="+mn-lt"/>
              </a:rPr>
              <a:t>-</a:t>
            </a:r>
          </a:p>
        </p:txBody>
      </p:sp>
      <p:sp>
        <p:nvSpPr>
          <p:cNvPr id="2" name="Title 1"/>
          <p:cNvSpPr>
            <a:spLocks noGrp="1"/>
          </p:cNvSpPr>
          <p:nvPr>
            <p:ph type="title"/>
          </p:nvPr>
        </p:nvSpPr>
        <p:spPr/>
        <p:txBody>
          <a:bodyPr/>
          <a:lstStyle/>
          <a:p>
            <a:r>
              <a:rPr lang="en-GB"/>
              <a:t>Click to edit Master title style</a:t>
            </a:r>
            <a:endParaRPr lang="de-DE"/>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de-DE" dirty="0"/>
          </a:p>
        </p:txBody>
      </p:sp>
    </p:spTree>
    <p:extLst>
      <p:ext uri="{BB962C8B-B14F-4D97-AF65-F5344CB8AC3E}">
        <p14:creationId xmlns:p14="http://schemas.microsoft.com/office/powerpoint/2010/main" val="4041010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AutoShape 18"/>
          <p:cNvSpPr>
            <a:spLocks noChangeArrowheads="1"/>
          </p:cNvSpPr>
          <p:nvPr/>
        </p:nvSpPr>
        <p:spPr bwMode="auto">
          <a:xfrm>
            <a:off x="0" y="6565900"/>
            <a:ext cx="9144000" cy="331788"/>
          </a:xfrm>
          <a:prstGeom prst="roundRect">
            <a:avLst>
              <a:gd name="adj" fmla="val 394"/>
            </a:avLst>
          </a:prstGeom>
          <a:solidFill>
            <a:srgbClr val="B6121F"/>
          </a:solidFill>
          <a:ln w="9398">
            <a:solidFill>
              <a:srgbClr val="000000"/>
            </a:solidFill>
            <a:round/>
            <a:headEnd/>
            <a:tailEnd/>
          </a:ln>
        </p:spPr>
        <p:txBody>
          <a:bodyPr wrap="none" anchor="ctr"/>
          <a:lstStyle>
            <a:lvl1pPr>
              <a:defRPr sz="1400">
                <a:solidFill>
                  <a:schemeClr val="tx1"/>
                </a:solidFill>
                <a:latin typeface="Arial" charset="0"/>
                <a:cs typeface="Arial" charset="0"/>
              </a:defRPr>
            </a:lvl1pPr>
            <a:lvl2pPr marL="742950" indent="-285750">
              <a:defRPr sz="1400">
                <a:solidFill>
                  <a:schemeClr val="tx1"/>
                </a:solidFill>
                <a:latin typeface="Arial" charset="0"/>
                <a:cs typeface="Arial" charset="0"/>
              </a:defRPr>
            </a:lvl2pPr>
            <a:lvl3pPr marL="1143000" indent="-228600">
              <a:defRPr sz="1400">
                <a:solidFill>
                  <a:schemeClr val="tx1"/>
                </a:solidFill>
                <a:latin typeface="Arial" charset="0"/>
                <a:cs typeface="Arial" charset="0"/>
              </a:defRPr>
            </a:lvl3pPr>
            <a:lvl4pPr marL="1600200" indent="-228600">
              <a:defRPr sz="1400">
                <a:solidFill>
                  <a:schemeClr val="tx1"/>
                </a:solidFill>
                <a:latin typeface="Arial" charset="0"/>
                <a:cs typeface="Arial" charset="0"/>
              </a:defRPr>
            </a:lvl4pPr>
            <a:lvl5pPr marL="2057400" indent="-22860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r">
              <a:defRPr/>
            </a:pPr>
            <a:endParaRPr lang="en-US" altLang="en-US" sz="1100">
              <a:latin typeface="+mn-lt"/>
            </a:endParaRPr>
          </a:p>
        </p:txBody>
      </p:sp>
      <p:sp>
        <p:nvSpPr>
          <p:cNvPr id="5" name="Text Box 24"/>
          <p:cNvSpPr txBox="1">
            <a:spLocks noChangeArrowheads="1"/>
          </p:cNvSpPr>
          <p:nvPr/>
        </p:nvSpPr>
        <p:spPr bwMode="auto">
          <a:xfrm>
            <a:off x="539750" y="6638925"/>
            <a:ext cx="7897813" cy="221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5pPr>
            <a:lvl6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6pPr>
            <a:lvl7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7pPr>
            <a:lvl8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8pPr>
            <a:lvl9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9pPr>
          </a:lstStyle>
          <a:p>
            <a:pPr algn="just" eaLnBrk="1" hangingPunct="1">
              <a:lnSpc>
                <a:spcPct val="75000"/>
              </a:lnSpc>
              <a:buClr>
                <a:srgbClr val="FFFFFF"/>
              </a:buClr>
              <a:buSzPct val="100000"/>
              <a:buFont typeface="Frutiger 55 Roman" pitchFamily="34" charset="0"/>
              <a:buNone/>
              <a:defRPr/>
            </a:pPr>
            <a:r>
              <a:rPr lang="de-DE" altLang="en-US" sz="1100">
                <a:solidFill>
                  <a:srgbClr val="FFFFFF"/>
                </a:solidFill>
                <a:latin typeface="+mn-lt"/>
              </a:rPr>
              <a:t>Thomas Hoffmann-</a:t>
            </a:r>
            <a:r>
              <a:rPr lang="de-DE" altLang="en-US" sz="1100" err="1">
                <a:solidFill>
                  <a:srgbClr val="FFFFFF"/>
                </a:solidFill>
                <a:latin typeface="+mn-lt"/>
              </a:rPr>
              <a:t>Walbeck</a:t>
            </a:r>
            <a:r>
              <a:rPr lang="de-DE" altLang="en-US" sz="1100">
                <a:solidFill>
                  <a:srgbClr val="FFFFFF"/>
                </a:solidFill>
                <a:latin typeface="+mn-lt"/>
              </a:rPr>
              <a:t>                                                                                                        </a:t>
            </a:r>
            <a:r>
              <a:rPr lang="en-CA" sz="1100" noProof="0">
                <a:solidFill>
                  <a:srgbClr val="FFFFFF"/>
                </a:solidFill>
                <a:latin typeface="Arial" panose="020B0604020202020204" pitchFamily="34" charset="0"/>
              </a:rPr>
              <a:t>CIP4 and Workflow Automation </a:t>
            </a:r>
            <a:r>
              <a:rPr lang="de-DE" altLang="en-US" sz="1100">
                <a:solidFill>
                  <a:srgbClr val="FFFFFF"/>
                </a:solidFill>
                <a:latin typeface="+mn-lt"/>
              </a:rPr>
              <a:t>-</a:t>
            </a:r>
          </a:p>
        </p:txBody>
      </p:sp>
      <p:sp>
        <p:nvSpPr>
          <p:cNvPr id="6" name="Textfeld 5"/>
          <p:cNvSpPr txBox="1">
            <a:spLocks noChangeArrowheads="1"/>
          </p:cNvSpPr>
          <p:nvPr/>
        </p:nvSpPr>
        <p:spPr bwMode="auto">
          <a:xfrm>
            <a:off x="8428038" y="6605588"/>
            <a:ext cx="4651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defRPr/>
            </a:pPr>
            <a:fld id="{D55F2DD1-4D55-4A76-AF9D-537D5F673274}" type="slidenum">
              <a:rPr lang="en-US" altLang="en-US" sz="1100" smtClean="0">
                <a:solidFill>
                  <a:schemeClr val="bg1"/>
                </a:solidFill>
              </a:rPr>
              <a:pPr>
                <a:defRPr/>
              </a:pPr>
              <a:t>‹#›</a:t>
            </a:fld>
            <a:endParaRPr lang="en-US" altLang="en-US" sz="1100">
              <a:solidFill>
                <a:schemeClr val="bg1"/>
              </a:solidFill>
            </a:endParaRPr>
          </a:p>
        </p:txBody>
      </p:sp>
      <p:sp>
        <p:nvSpPr>
          <p:cNvPr id="2" name="Title 1"/>
          <p:cNvSpPr>
            <a:spLocks noGrp="1"/>
          </p:cNvSpPr>
          <p:nvPr>
            <p:ph type="title"/>
          </p:nvPr>
        </p:nvSpPr>
        <p:spPr>
          <a:xfrm>
            <a:off x="623888" y="1709738"/>
            <a:ext cx="7886700" cy="2852737"/>
          </a:xfrm>
        </p:spPr>
        <p:txBody>
          <a:bodyPr/>
          <a:lstStyle>
            <a:lvl1pPr>
              <a:defRPr sz="6000">
                <a:latin typeface="+mn-lt"/>
              </a:defRPr>
            </a:lvl1pPr>
          </a:lstStyle>
          <a:p>
            <a:r>
              <a:rPr lang="en-GB"/>
              <a:t>Click to edit Master title style</a:t>
            </a:r>
            <a:endParaRPr lang="de-DE"/>
          </a:p>
        </p:txBody>
      </p:sp>
      <p:sp>
        <p:nvSpPr>
          <p:cNvPr id="3" name="Text Placeholder 2"/>
          <p:cNvSpPr>
            <a:spLocks noGrp="1"/>
          </p:cNvSpPr>
          <p:nvPr>
            <p:ph type="body" idx="1"/>
          </p:nvPr>
        </p:nvSpPr>
        <p:spPr>
          <a:xfrm>
            <a:off x="623888" y="4589463"/>
            <a:ext cx="7886700" cy="1500187"/>
          </a:xfrm>
        </p:spPr>
        <p:txBody>
          <a:bodyPr/>
          <a:lstStyle>
            <a:lvl1pPr marL="0" indent="0">
              <a:buNone/>
              <a:defRPr sz="2400">
                <a:latin typeface="+mn-lt"/>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Tree>
    <p:extLst>
      <p:ext uri="{BB962C8B-B14F-4D97-AF65-F5344CB8AC3E}">
        <p14:creationId xmlns:p14="http://schemas.microsoft.com/office/powerpoint/2010/main" val="2092328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AutoShape 18"/>
          <p:cNvSpPr>
            <a:spLocks noChangeArrowheads="1"/>
          </p:cNvSpPr>
          <p:nvPr/>
        </p:nvSpPr>
        <p:spPr bwMode="auto">
          <a:xfrm>
            <a:off x="0" y="6565900"/>
            <a:ext cx="9144000" cy="331788"/>
          </a:xfrm>
          <a:prstGeom prst="roundRect">
            <a:avLst>
              <a:gd name="adj" fmla="val 394"/>
            </a:avLst>
          </a:prstGeom>
          <a:solidFill>
            <a:srgbClr val="B6121F"/>
          </a:solidFill>
          <a:ln w="9398">
            <a:solidFill>
              <a:srgbClr val="000000"/>
            </a:solidFill>
            <a:round/>
            <a:headEnd/>
            <a:tailEnd/>
          </a:ln>
        </p:spPr>
        <p:txBody>
          <a:bodyPr wrap="none" anchor="ctr"/>
          <a:lstStyle>
            <a:lvl1pPr>
              <a:defRPr sz="1400">
                <a:solidFill>
                  <a:schemeClr val="tx1"/>
                </a:solidFill>
                <a:latin typeface="Arial" charset="0"/>
                <a:cs typeface="Arial" charset="0"/>
              </a:defRPr>
            </a:lvl1pPr>
            <a:lvl2pPr marL="742950" indent="-285750">
              <a:defRPr sz="1400">
                <a:solidFill>
                  <a:schemeClr val="tx1"/>
                </a:solidFill>
                <a:latin typeface="Arial" charset="0"/>
                <a:cs typeface="Arial" charset="0"/>
              </a:defRPr>
            </a:lvl2pPr>
            <a:lvl3pPr marL="1143000" indent="-228600">
              <a:defRPr sz="1400">
                <a:solidFill>
                  <a:schemeClr val="tx1"/>
                </a:solidFill>
                <a:latin typeface="Arial" charset="0"/>
                <a:cs typeface="Arial" charset="0"/>
              </a:defRPr>
            </a:lvl3pPr>
            <a:lvl4pPr marL="1600200" indent="-228600">
              <a:defRPr sz="1400">
                <a:solidFill>
                  <a:schemeClr val="tx1"/>
                </a:solidFill>
                <a:latin typeface="Arial" charset="0"/>
                <a:cs typeface="Arial" charset="0"/>
              </a:defRPr>
            </a:lvl4pPr>
            <a:lvl5pPr marL="2057400" indent="-22860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r">
              <a:defRPr/>
            </a:pPr>
            <a:endParaRPr lang="en-US" altLang="en-US" sz="1100">
              <a:latin typeface="+mn-lt"/>
            </a:endParaRPr>
          </a:p>
        </p:txBody>
      </p:sp>
      <p:sp>
        <p:nvSpPr>
          <p:cNvPr id="6" name="Text Box 24"/>
          <p:cNvSpPr txBox="1">
            <a:spLocks noChangeArrowheads="1"/>
          </p:cNvSpPr>
          <p:nvPr/>
        </p:nvSpPr>
        <p:spPr bwMode="auto">
          <a:xfrm>
            <a:off x="539750" y="6638925"/>
            <a:ext cx="7897813"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5pPr>
            <a:lvl6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6pPr>
            <a:lvl7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7pPr>
            <a:lvl8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8pPr>
            <a:lvl9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9pPr>
          </a:lstStyle>
          <a:p>
            <a:pPr algn="just" eaLnBrk="1" hangingPunct="1">
              <a:lnSpc>
                <a:spcPct val="75000"/>
              </a:lnSpc>
              <a:buClr>
                <a:srgbClr val="FFFFFF"/>
              </a:buClr>
              <a:buSzPct val="100000"/>
              <a:buFont typeface="Frutiger 55 Roman" pitchFamily="34" charset="0"/>
              <a:buNone/>
              <a:defRPr/>
            </a:pPr>
            <a:r>
              <a:rPr lang="de-DE" altLang="en-US" sz="1100">
                <a:solidFill>
                  <a:srgbClr val="FFFFFF"/>
                </a:solidFill>
                <a:latin typeface="+mn-lt"/>
              </a:rPr>
              <a:t>Thomas Hoffmann-Walbeck                                                            Grundlagen </a:t>
            </a:r>
            <a:r>
              <a:rPr lang="de-DE" altLang="en-US" sz="1100">
                <a:solidFill>
                  <a:srgbClr val="FFFFFF"/>
                </a:solidFill>
                <a:latin typeface="+mn-lt"/>
                <a:cs typeface="Arial" charset="0"/>
              </a:rPr>
              <a:t>Prepress </a:t>
            </a:r>
            <a:r>
              <a:rPr lang="de-DE" altLang="en-US" sz="1100">
                <a:solidFill>
                  <a:srgbClr val="FFFFFF"/>
                </a:solidFill>
                <a:latin typeface="+mn-lt"/>
              </a:rPr>
              <a:t>: Seitenbeschreibungssprachen  -</a:t>
            </a:r>
          </a:p>
        </p:txBody>
      </p:sp>
      <p:sp>
        <p:nvSpPr>
          <p:cNvPr id="7" name="Textfeld 6"/>
          <p:cNvSpPr txBox="1">
            <a:spLocks noChangeArrowheads="1"/>
          </p:cNvSpPr>
          <p:nvPr/>
        </p:nvSpPr>
        <p:spPr bwMode="auto">
          <a:xfrm>
            <a:off x="8428038" y="6605588"/>
            <a:ext cx="4651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defRPr/>
            </a:pPr>
            <a:fld id="{823673A2-0766-4395-90A8-F0C3BF96D87E}" type="slidenum">
              <a:rPr lang="en-US" altLang="en-US" sz="1100" smtClean="0">
                <a:solidFill>
                  <a:schemeClr val="bg1"/>
                </a:solidFill>
              </a:rPr>
              <a:pPr>
                <a:defRPr/>
              </a:pPr>
              <a:t>‹#›</a:t>
            </a:fld>
            <a:endParaRPr lang="en-US" altLang="en-US" sz="1100">
              <a:solidFill>
                <a:schemeClr val="bg1"/>
              </a:solidFill>
            </a:endParaRPr>
          </a:p>
        </p:txBody>
      </p:sp>
      <p:sp>
        <p:nvSpPr>
          <p:cNvPr id="2" name="Title 1"/>
          <p:cNvSpPr>
            <a:spLocks noGrp="1"/>
          </p:cNvSpPr>
          <p:nvPr>
            <p:ph type="title"/>
          </p:nvPr>
        </p:nvSpPr>
        <p:spPr/>
        <p:txBody>
          <a:bodyPr/>
          <a:lstStyle/>
          <a:p>
            <a:r>
              <a:rPr lang="en-GB"/>
              <a:t>Click to edit Master title style</a:t>
            </a:r>
            <a:endParaRPr lang="de-DE"/>
          </a:p>
        </p:txBody>
      </p:sp>
      <p:sp>
        <p:nvSpPr>
          <p:cNvPr id="3" name="Content Placeholder 2"/>
          <p:cNvSpPr>
            <a:spLocks noGrp="1"/>
          </p:cNvSpPr>
          <p:nvPr>
            <p:ph sz="half" idx="1"/>
          </p:nvPr>
        </p:nvSpPr>
        <p:spPr>
          <a:xfrm>
            <a:off x="673100" y="1524000"/>
            <a:ext cx="3810000" cy="41148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DE"/>
          </a:p>
        </p:txBody>
      </p:sp>
      <p:sp>
        <p:nvSpPr>
          <p:cNvPr id="4" name="Content Placeholder 3"/>
          <p:cNvSpPr>
            <a:spLocks noGrp="1"/>
          </p:cNvSpPr>
          <p:nvPr>
            <p:ph sz="half" idx="2"/>
          </p:nvPr>
        </p:nvSpPr>
        <p:spPr>
          <a:xfrm>
            <a:off x="4635500" y="1524000"/>
            <a:ext cx="3810000" cy="41148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DE"/>
          </a:p>
        </p:txBody>
      </p:sp>
    </p:spTree>
    <p:extLst>
      <p:ext uri="{BB962C8B-B14F-4D97-AF65-F5344CB8AC3E}">
        <p14:creationId xmlns:p14="http://schemas.microsoft.com/office/powerpoint/2010/main" val="977478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AutoShape 18"/>
          <p:cNvSpPr>
            <a:spLocks noChangeArrowheads="1"/>
          </p:cNvSpPr>
          <p:nvPr/>
        </p:nvSpPr>
        <p:spPr bwMode="auto">
          <a:xfrm>
            <a:off x="0" y="6565900"/>
            <a:ext cx="9144000" cy="331788"/>
          </a:xfrm>
          <a:prstGeom prst="roundRect">
            <a:avLst>
              <a:gd name="adj" fmla="val 394"/>
            </a:avLst>
          </a:prstGeom>
          <a:solidFill>
            <a:srgbClr val="B6121F"/>
          </a:solidFill>
          <a:ln w="9398">
            <a:solidFill>
              <a:srgbClr val="000000"/>
            </a:solidFill>
            <a:round/>
            <a:headEnd/>
            <a:tailEnd/>
          </a:ln>
        </p:spPr>
        <p:txBody>
          <a:bodyPr wrap="none" anchor="ctr"/>
          <a:lstStyle>
            <a:lvl1pPr>
              <a:defRPr sz="1400">
                <a:solidFill>
                  <a:schemeClr val="tx1"/>
                </a:solidFill>
                <a:latin typeface="Arial" charset="0"/>
                <a:cs typeface="Arial" charset="0"/>
              </a:defRPr>
            </a:lvl1pPr>
            <a:lvl2pPr marL="742950" indent="-285750">
              <a:defRPr sz="1400">
                <a:solidFill>
                  <a:schemeClr val="tx1"/>
                </a:solidFill>
                <a:latin typeface="Arial" charset="0"/>
                <a:cs typeface="Arial" charset="0"/>
              </a:defRPr>
            </a:lvl2pPr>
            <a:lvl3pPr marL="1143000" indent="-228600">
              <a:defRPr sz="1400">
                <a:solidFill>
                  <a:schemeClr val="tx1"/>
                </a:solidFill>
                <a:latin typeface="Arial" charset="0"/>
                <a:cs typeface="Arial" charset="0"/>
              </a:defRPr>
            </a:lvl3pPr>
            <a:lvl4pPr marL="1600200" indent="-228600">
              <a:defRPr sz="1400">
                <a:solidFill>
                  <a:schemeClr val="tx1"/>
                </a:solidFill>
                <a:latin typeface="Arial" charset="0"/>
                <a:cs typeface="Arial" charset="0"/>
              </a:defRPr>
            </a:lvl4pPr>
            <a:lvl5pPr marL="2057400" indent="-22860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r">
              <a:defRPr/>
            </a:pPr>
            <a:endParaRPr lang="en-US" altLang="en-US" sz="1100">
              <a:latin typeface="+mn-lt"/>
            </a:endParaRPr>
          </a:p>
        </p:txBody>
      </p:sp>
      <p:sp>
        <p:nvSpPr>
          <p:cNvPr id="8" name="Text Box 24"/>
          <p:cNvSpPr txBox="1">
            <a:spLocks noChangeArrowheads="1"/>
          </p:cNvSpPr>
          <p:nvPr/>
        </p:nvSpPr>
        <p:spPr bwMode="auto">
          <a:xfrm>
            <a:off x="539750" y="6638925"/>
            <a:ext cx="7897813"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5pPr>
            <a:lvl6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6pPr>
            <a:lvl7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7pPr>
            <a:lvl8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8pPr>
            <a:lvl9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9pPr>
          </a:lstStyle>
          <a:p>
            <a:pPr algn="just" eaLnBrk="1" hangingPunct="1">
              <a:lnSpc>
                <a:spcPct val="75000"/>
              </a:lnSpc>
              <a:buClr>
                <a:srgbClr val="FFFFFF"/>
              </a:buClr>
              <a:buSzPct val="100000"/>
              <a:buFont typeface="Frutiger 55 Roman" pitchFamily="34" charset="0"/>
              <a:buNone/>
              <a:defRPr/>
            </a:pPr>
            <a:r>
              <a:rPr lang="de-DE" altLang="en-US" sz="1100">
                <a:solidFill>
                  <a:srgbClr val="FFFFFF"/>
                </a:solidFill>
                <a:latin typeface="+mn-lt"/>
              </a:rPr>
              <a:t>Thomas Hoffmann-Walbeck                                                            Grundlagen </a:t>
            </a:r>
            <a:r>
              <a:rPr lang="de-DE" altLang="en-US" sz="1100">
                <a:solidFill>
                  <a:srgbClr val="FFFFFF"/>
                </a:solidFill>
                <a:latin typeface="+mn-lt"/>
                <a:cs typeface="Arial" charset="0"/>
              </a:rPr>
              <a:t>Prepress </a:t>
            </a:r>
            <a:r>
              <a:rPr lang="de-DE" altLang="en-US" sz="1100">
                <a:solidFill>
                  <a:srgbClr val="FFFFFF"/>
                </a:solidFill>
                <a:latin typeface="+mn-lt"/>
              </a:rPr>
              <a:t>: Seitenbeschreibungssprachen  -</a:t>
            </a:r>
          </a:p>
        </p:txBody>
      </p:sp>
      <p:sp>
        <p:nvSpPr>
          <p:cNvPr id="9" name="Textfeld 8"/>
          <p:cNvSpPr txBox="1">
            <a:spLocks noChangeArrowheads="1"/>
          </p:cNvSpPr>
          <p:nvPr/>
        </p:nvSpPr>
        <p:spPr bwMode="auto">
          <a:xfrm>
            <a:off x="8428038" y="6605588"/>
            <a:ext cx="4651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defRPr/>
            </a:pPr>
            <a:fld id="{C296C9A2-CB98-4327-8C87-5C2AACE4BC3D}" type="slidenum">
              <a:rPr lang="en-US" altLang="en-US" sz="1100" smtClean="0">
                <a:solidFill>
                  <a:schemeClr val="bg1"/>
                </a:solidFill>
              </a:rPr>
              <a:pPr>
                <a:defRPr/>
              </a:pPr>
              <a:t>‹#›</a:t>
            </a:fld>
            <a:endParaRPr lang="en-US" altLang="en-US" sz="1100">
              <a:solidFill>
                <a:schemeClr val="bg1"/>
              </a:solidFill>
            </a:endParaRPr>
          </a:p>
        </p:txBody>
      </p:sp>
      <p:sp>
        <p:nvSpPr>
          <p:cNvPr id="2" name="Title 1"/>
          <p:cNvSpPr>
            <a:spLocks noGrp="1"/>
          </p:cNvSpPr>
          <p:nvPr>
            <p:ph type="title"/>
          </p:nvPr>
        </p:nvSpPr>
        <p:spPr>
          <a:xfrm>
            <a:off x="630238" y="365125"/>
            <a:ext cx="7886700" cy="1325563"/>
          </a:xfrm>
        </p:spPr>
        <p:txBody>
          <a:bodyPr/>
          <a:lstStyle/>
          <a:p>
            <a:r>
              <a:rPr lang="en-GB"/>
              <a:t>Click to edit Master title style</a:t>
            </a:r>
            <a:endParaRPr lang="de-DE"/>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DE"/>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DE"/>
          </a:p>
        </p:txBody>
      </p:sp>
    </p:spTree>
    <p:extLst>
      <p:ext uri="{BB962C8B-B14F-4D97-AF65-F5344CB8AC3E}">
        <p14:creationId xmlns:p14="http://schemas.microsoft.com/office/powerpoint/2010/main" val="3692617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AutoShape 18"/>
          <p:cNvSpPr>
            <a:spLocks noChangeArrowheads="1"/>
          </p:cNvSpPr>
          <p:nvPr/>
        </p:nvSpPr>
        <p:spPr bwMode="auto">
          <a:xfrm>
            <a:off x="0" y="6565900"/>
            <a:ext cx="9144000" cy="331788"/>
          </a:xfrm>
          <a:prstGeom prst="roundRect">
            <a:avLst>
              <a:gd name="adj" fmla="val 394"/>
            </a:avLst>
          </a:prstGeom>
          <a:solidFill>
            <a:srgbClr val="B6121F"/>
          </a:solidFill>
          <a:ln w="9398">
            <a:solidFill>
              <a:srgbClr val="000000"/>
            </a:solidFill>
            <a:round/>
            <a:headEnd/>
            <a:tailEnd/>
          </a:ln>
        </p:spPr>
        <p:txBody>
          <a:bodyPr wrap="none" anchor="ctr"/>
          <a:lstStyle>
            <a:lvl1pPr>
              <a:defRPr sz="1400">
                <a:solidFill>
                  <a:schemeClr val="tx1"/>
                </a:solidFill>
                <a:latin typeface="Arial" charset="0"/>
                <a:cs typeface="Arial" charset="0"/>
              </a:defRPr>
            </a:lvl1pPr>
            <a:lvl2pPr marL="742950" indent="-285750">
              <a:defRPr sz="1400">
                <a:solidFill>
                  <a:schemeClr val="tx1"/>
                </a:solidFill>
                <a:latin typeface="Arial" charset="0"/>
                <a:cs typeface="Arial" charset="0"/>
              </a:defRPr>
            </a:lvl2pPr>
            <a:lvl3pPr marL="1143000" indent="-228600">
              <a:defRPr sz="1400">
                <a:solidFill>
                  <a:schemeClr val="tx1"/>
                </a:solidFill>
                <a:latin typeface="Arial" charset="0"/>
                <a:cs typeface="Arial" charset="0"/>
              </a:defRPr>
            </a:lvl3pPr>
            <a:lvl4pPr marL="1600200" indent="-228600">
              <a:defRPr sz="1400">
                <a:solidFill>
                  <a:schemeClr val="tx1"/>
                </a:solidFill>
                <a:latin typeface="Arial" charset="0"/>
                <a:cs typeface="Arial" charset="0"/>
              </a:defRPr>
            </a:lvl4pPr>
            <a:lvl5pPr marL="2057400" indent="-22860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r">
              <a:defRPr/>
            </a:pPr>
            <a:r>
              <a:rPr lang="en-US" altLang="en-US" sz="1100">
                <a:latin typeface="+mn-lt"/>
              </a:rPr>
              <a:t>           </a:t>
            </a:r>
          </a:p>
        </p:txBody>
      </p:sp>
      <p:sp>
        <p:nvSpPr>
          <p:cNvPr id="4" name="Text Box 24"/>
          <p:cNvSpPr txBox="1">
            <a:spLocks noChangeArrowheads="1"/>
          </p:cNvSpPr>
          <p:nvPr/>
        </p:nvSpPr>
        <p:spPr bwMode="auto">
          <a:xfrm>
            <a:off x="539750" y="6638925"/>
            <a:ext cx="7897813" cy="222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5pPr>
            <a:lvl6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6pPr>
            <a:lvl7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7pPr>
            <a:lvl8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8pPr>
            <a:lvl9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9pPr>
          </a:lstStyle>
          <a:p>
            <a:pPr algn="just" eaLnBrk="1" hangingPunct="1">
              <a:lnSpc>
                <a:spcPct val="75000"/>
              </a:lnSpc>
              <a:buClr>
                <a:srgbClr val="FFFFFF"/>
              </a:buClr>
              <a:buSzPct val="100000"/>
              <a:buFont typeface="Frutiger 55 Roman" pitchFamily="34" charset="0"/>
              <a:buNone/>
              <a:defRPr/>
            </a:pPr>
            <a:r>
              <a:rPr lang="de-DE" altLang="en-US" sz="1100">
                <a:solidFill>
                  <a:srgbClr val="FFFFFF"/>
                </a:solidFill>
                <a:latin typeface="+mn-lt"/>
              </a:rPr>
              <a:t>Thomas Hoffmann-</a:t>
            </a:r>
            <a:r>
              <a:rPr lang="de-DE" altLang="en-US" sz="1100" err="1">
                <a:solidFill>
                  <a:srgbClr val="FFFFFF"/>
                </a:solidFill>
                <a:latin typeface="+mn-lt"/>
              </a:rPr>
              <a:t>Walbeck</a:t>
            </a:r>
            <a:r>
              <a:rPr lang="de-DE" altLang="en-US" sz="1100">
                <a:solidFill>
                  <a:srgbClr val="FFFFFF"/>
                </a:solidFill>
                <a:latin typeface="+mn-lt"/>
              </a:rPr>
              <a:t>                                                                                                        </a:t>
            </a:r>
            <a:r>
              <a:rPr lang="en-CA" sz="1100" noProof="0">
                <a:solidFill>
                  <a:srgbClr val="FFFFFF"/>
                </a:solidFill>
                <a:latin typeface="Arial" panose="020B0604020202020204" pitchFamily="34" charset="0"/>
              </a:rPr>
              <a:t>CIP4 and Workflow Automation </a:t>
            </a:r>
            <a:r>
              <a:rPr lang="de-DE" altLang="en-US" sz="1100" kern="1200">
                <a:solidFill>
                  <a:srgbClr val="FFFFFF"/>
                </a:solidFill>
                <a:latin typeface="Times New Roman" pitchFamily="18" charset="0"/>
                <a:ea typeface="+mn-ea"/>
                <a:cs typeface="Arial" panose="020B0604020202020204" pitchFamily="34" charset="0"/>
              </a:rPr>
              <a:t>-</a:t>
            </a:r>
            <a:endParaRPr lang="de-DE" altLang="en-US" sz="1100">
              <a:solidFill>
                <a:srgbClr val="FFFFFF"/>
              </a:solidFill>
              <a:latin typeface="+mn-lt"/>
            </a:endParaRPr>
          </a:p>
        </p:txBody>
      </p:sp>
      <p:sp>
        <p:nvSpPr>
          <p:cNvPr id="5" name="Textfeld 4"/>
          <p:cNvSpPr txBox="1">
            <a:spLocks noChangeArrowheads="1"/>
          </p:cNvSpPr>
          <p:nvPr/>
        </p:nvSpPr>
        <p:spPr bwMode="auto">
          <a:xfrm>
            <a:off x="8428038" y="6605588"/>
            <a:ext cx="4651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defRPr/>
            </a:pPr>
            <a:fld id="{652793F1-B5BC-4B72-BA5A-5F9033EA20F7}" type="slidenum">
              <a:rPr lang="en-US" altLang="en-US" sz="1100" smtClean="0">
                <a:solidFill>
                  <a:schemeClr val="bg1"/>
                </a:solidFill>
              </a:rPr>
              <a:pPr>
                <a:defRPr/>
              </a:pPr>
              <a:t>‹#›</a:t>
            </a:fld>
            <a:endParaRPr lang="en-US" altLang="en-US" sz="1100">
              <a:solidFill>
                <a:schemeClr val="bg1"/>
              </a:solidFill>
            </a:endParaRPr>
          </a:p>
        </p:txBody>
      </p:sp>
      <p:sp>
        <p:nvSpPr>
          <p:cNvPr id="2" name="Title 1"/>
          <p:cNvSpPr>
            <a:spLocks noGrp="1"/>
          </p:cNvSpPr>
          <p:nvPr>
            <p:ph type="title"/>
          </p:nvPr>
        </p:nvSpPr>
        <p:spPr/>
        <p:txBody>
          <a:bodyPr/>
          <a:lstStyle/>
          <a:p>
            <a:r>
              <a:rPr lang="en-GB"/>
              <a:t>Click to edit Master title style</a:t>
            </a:r>
            <a:endParaRPr lang="de-DE"/>
          </a:p>
        </p:txBody>
      </p:sp>
    </p:spTree>
    <p:extLst>
      <p:ext uri="{BB962C8B-B14F-4D97-AF65-F5344CB8AC3E}">
        <p14:creationId xmlns:p14="http://schemas.microsoft.com/office/powerpoint/2010/main" val="1142936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AutoShape 18"/>
          <p:cNvSpPr>
            <a:spLocks noChangeArrowheads="1"/>
          </p:cNvSpPr>
          <p:nvPr/>
        </p:nvSpPr>
        <p:spPr bwMode="auto">
          <a:xfrm>
            <a:off x="0" y="6565900"/>
            <a:ext cx="9144000" cy="331788"/>
          </a:xfrm>
          <a:prstGeom prst="roundRect">
            <a:avLst>
              <a:gd name="adj" fmla="val 394"/>
            </a:avLst>
          </a:prstGeom>
          <a:solidFill>
            <a:srgbClr val="B6121F"/>
          </a:solidFill>
          <a:ln w="9398">
            <a:solidFill>
              <a:srgbClr val="000000"/>
            </a:solidFill>
            <a:round/>
            <a:headEnd/>
            <a:tailEnd/>
          </a:ln>
        </p:spPr>
        <p:txBody>
          <a:bodyPr wrap="none" anchor="ctr"/>
          <a:lstStyle>
            <a:lvl1pPr>
              <a:defRPr sz="1400">
                <a:solidFill>
                  <a:schemeClr val="tx1"/>
                </a:solidFill>
                <a:latin typeface="Arial" charset="0"/>
                <a:cs typeface="Arial" charset="0"/>
              </a:defRPr>
            </a:lvl1pPr>
            <a:lvl2pPr marL="742950" indent="-285750">
              <a:defRPr sz="1400">
                <a:solidFill>
                  <a:schemeClr val="tx1"/>
                </a:solidFill>
                <a:latin typeface="Arial" charset="0"/>
                <a:cs typeface="Arial" charset="0"/>
              </a:defRPr>
            </a:lvl2pPr>
            <a:lvl3pPr marL="1143000" indent="-228600">
              <a:defRPr sz="1400">
                <a:solidFill>
                  <a:schemeClr val="tx1"/>
                </a:solidFill>
                <a:latin typeface="Arial" charset="0"/>
                <a:cs typeface="Arial" charset="0"/>
              </a:defRPr>
            </a:lvl3pPr>
            <a:lvl4pPr marL="1600200" indent="-228600">
              <a:defRPr sz="1400">
                <a:solidFill>
                  <a:schemeClr val="tx1"/>
                </a:solidFill>
                <a:latin typeface="Arial" charset="0"/>
                <a:cs typeface="Arial" charset="0"/>
              </a:defRPr>
            </a:lvl4pPr>
            <a:lvl5pPr marL="2057400" indent="-22860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r">
              <a:defRPr/>
            </a:pPr>
            <a:endParaRPr lang="en-US" altLang="en-US" sz="1100">
              <a:latin typeface="+mn-lt"/>
            </a:endParaRPr>
          </a:p>
        </p:txBody>
      </p:sp>
      <p:sp>
        <p:nvSpPr>
          <p:cNvPr id="3" name="Text Box 24"/>
          <p:cNvSpPr txBox="1">
            <a:spLocks noChangeArrowheads="1"/>
          </p:cNvSpPr>
          <p:nvPr/>
        </p:nvSpPr>
        <p:spPr bwMode="auto">
          <a:xfrm>
            <a:off x="539750" y="6638925"/>
            <a:ext cx="7897813" cy="221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5pPr>
            <a:lvl6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6pPr>
            <a:lvl7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7pPr>
            <a:lvl8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8pPr>
            <a:lvl9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9pPr>
          </a:lstStyle>
          <a:p>
            <a:pPr algn="just" eaLnBrk="1" hangingPunct="1">
              <a:lnSpc>
                <a:spcPct val="75000"/>
              </a:lnSpc>
              <a:buClr>
                <a:srgbClr val="FFFFFF"/>
              </a:buClr>
              <a:buSzPct val="100000"/>
              <a:buFont typeface="Frutiger 55 Roman" pitchFamily="34" charset="0"/>
              <a:buNone/>
              <a:defRPr/>
            </a:pPr>
            <a:r>
              <a:rPr lang="de-DE" altLang="en-US" sz="1100">
                <a:solidFill>
                  <a:srgbClr val="FFFFFF"/>
                </a:solidFill>
                <a:latin typeface="+mn-lt"/>
              </a:rPr>
              <a:t>Thomas Hoffmann-</a:t>
            </a:r>
            <a:r>
              <a:rPr lang="de-DE" altLang="en-US" sz="1100" err="1">
                <a:solidFill>
                  <a:srgbClr val="FFFFFF"/>
                </a:solidFill>
                <a:latin typeface="+mn-lt"/>
              </a:rPr>
              <a:t>Walbeck</a:t>
            </a:r>
            <a:r>
              <a:rPr lang="de-DE" altLang="en-US" sz="1100">
                <a:solidFill>
                  <a:srgbClr val="FFFFFF"/>
                </a:solidFill>
                <a:latin typeface="+mn-lt"/>
              </a:rPr>
              <a:t>                                                                                                        </a:t>
            </a:r>
            <a:r>
              <a:rPr lang="en-CA" sz="1100" noProof="0">
                <a:solidFill>
                  <a:srgbClr val="FFFFFF"/>
                </a:solidFill>
                <a:latin typeface="Arial" panose="020B0604020202020204" pitchFamily="34" charset="0"/>
              </a:rPr>
              <a:t>CIP4 and Workflow Automation </a:t>
            </a:r>
            <a:r>
              <a:rPr lang="de-DE" altLang="en-US" sz="1100">
                <a:solidFill>
                  <a:srgbClr val="FFFFFF"/>
                </a:solidFill>
                <a:latin typeface="+mn-lt"/>
              </a:rPr>
              <a:t>-</a:t>
            </a:r>
          </a:p>
        </p:txBody>
      </p:sp>
      <p:sp>
        <p:nvSpPr>
          <p:cNvPr id="4" name="Textfeld 3"/>
          <p:cNvSpPr txBox="1">
            <a:spLocks noChangeArrowheads="1"/>
          </p:cNvSpPr>
          <p:nvPr/>
        </p:nvSpPr>
        <p:spPr bwMode="auto">
          <a:xfrm>
            <a:off x="8428038" y="6605588"/>
            <a:ext cx="4651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defRPr/>
            </a:pPr>
            <a:fld id="{6074545F-2497-41F3-B50D-C2A828AF0156}" type="slidenum">
              <a:rPr lang="en-US" altLang="en-US" sz="1100" smtClean="0">
                <a:solidFill>
                  <a:schemeClr val="bg1"/>
                </a:solidFill>
              </a:rPr>
              <a:pPr>
                <a:defRPr/>
              </a:pPr>
              <a:t>‹#›</a:t>
            </a:fld>
            <a:endParaRPr lang="en-US" altLang="en-US" sz="1100">
              <a:solidFill>
                <a:schemeClr val="bg1"/>
              </a:solidFill>
            </a:endParaRPr>
          </a:p>
        </p:txBody>
      </p:sp>
    </p:spTree>
    <p:extLst>
      <p:ext uri="{BB962C8B-B14F-4D97-AF65-F5344CB8AC3E}">
        <p14:creationId xmlns:p14="http://schemas.microsoft.com/office/powerpoint/2010/main" val="4175199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AutoShape 18"/>
          <p:cNvSpPr>
            <a:spLocks noChangeArrowheads="1"/>
          </p:cNvSpPr>
          <p:nvPr/>
        </p:nvSpPr>
        <p:spPr bwMode="auto">
          <a:xfrm>
            <a:off x="0" y="6565900"/>
            <a:ext cx="9144000" cy="331788"/>
          </a:xfrm>
          <a:prstGeom prst="roundRect">
            <a:avLst>
              <a:gd name="adj" fmla="val 394"/>
            </a:avLst>
          </a:prstGeom>
          <a:solidFill>
            <a:srgbClr val="B6121F"/>
          </a:solidFill>
          <a:ln w="9398">
            <a:solidFill>
              <a:srgbClr val="000000"/>
            </a:solidFill>
            <a:round/>
            <a:headEnd/>
            <a:tailEnd/>
          </a:ln>
        </p:spPr>
        <p:txBody>
          <a:bodyPr wrap="none" anchor="ctr"/>
          <a:lstStyle>
            <a:lvl1pPr>
              <a:defRPr sz="1400">
                <a:solidFill>
                  <a:schemeClr val="tx1"/>
                </a:solidFill>
                <a:latin typeface="Arial" charset="0"/>
                <a:cs typeface="Arial" charset="0"/>
              </a:defRPr>
            </a:lvl1pPr>
            <a:lvl2pPr marL="742950" indent="-285750">
              <a:defRPr sz="1400">
                <a:solidFill>
                  <a:schemeClr val="tx1"/>
                </a:solidFill>
                <a:latin typeface="Arial" charset="0"/>
                <a:cs typeface="Arial" charset="0"/>
              </a:defRPr>
            </a:lvl2pPr>
            <a:lvl3pPr marL="1143000" indent="-228600">
              <a:defRPr sz="1400">
                <a:solidFill>
                  <a:schemeClr val="tx1"/>
                </a:solidFill>
                <a:latin typeface="Arial" charset="0"/>
                <a:cs typeface="Arial" charset="0"/>
              </a:defRPr>
            </a:lvl3pPr>
            <a:lvl4pPr marL="1600200" indent="-228600">
              <a:defRPr sz="1400">
                <a:solidFill>
                  <a:schemeClr val="tx1"/>
                </a:solidFill>
                <a:latin typeface="Arial" charset="0"/>
                <a:cs typeface="Arial" charset="0"/>
              </a:defRPr>
            </a:lvl4pPr>
            <a:lvl5pPr marL="2057400" indent="-22860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r">
              <a:defRPr/>
            </a:pPr>
            <a:endParaRPr lang="en-US" altLang="en-US" sz="1100">
              <a:latin typeface="+mn-lt"/>
            </a:endParaRPr>
          </a:p>
        </p:txBody>
      </p:sp>
      <p:sp>
        <p:nvSpPr>
          <p:cNvPr id="6" name="Text Box 24"/>
          <p:cNvSpPr txBox="1">
            <a:spLocks noChangeArrowheads="1"/>
          </p:cNvSpPr>
          <p:nvPr/>
        </p:nvSpPr>
        <p:spPr bwMode="auto">
          <a:xfrm>
            <a:off x="539750" y="6638925"/>
            <a:ext cx="7897813"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5pPr>
            <a:lvl6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6pPr>
            <a:lvl7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7pPr>
            <a:lvl8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8pPr>
            <a:lvl9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9pPr>
          </a:lstStyle>
          <a:p>
            <a:pPr algn="just" eaLnBrk="1" hangingPunct="1">
              <a:lnSpc>
                <a:spcPct val="75000"/>
              </a:lnSpc>
              <a:buClr>
                <a:srgbClr val="FFFFFF"/>
              </a:buClr>
              <a:buSzPct val="100000"/>
              <a:buFont typeface="Frutiger 55 Roman" pitchFamily="34" charset="0"/>
              <a:buNone/>
              <a:defRPr/>
            </a:pPr>
            <a:r>
              <a:rPr lang="de-DE" altLang="en-US" sz="1100">
                <a:solidFill>
                  <a:srgbClr val="FFFFFF"/>
                </a:solidFill>
                <a:latin typeface="+mn-lt"/>
              </a:rPr>
              <a:t>Prof. Dr. Thomas Hoffmann-Walbeck                                                                          Grundlagen </a:t>
            </a:r>
            <a:r>
              <a:rPr lang="de-DE" altLang="en-US" sz="1100">
                <a:solidFill>
                  <a:srgbClr val="FFFFFF"/>
                </a:solidFill>
                <a:latin typeface="+mn-lt"/>
                <a:cs typeface="Arial" charset="0"/>
              </a:rPr>
              <a:t>Prepress </a:t>
            </a:r>
            <a:r>
              <a:rPr lang="de-DE" altLang="en-US" sz="1100">
                <a:solidFill>
                  <a:srgbClr val="FFFFFF"/>
                </a:solidFill>
                <a:latin typeface="+mn-lt"/>
              </a:rPr>
              <a:t>: </a:t>
            </a:r>
            <a:r>
              <a:rPr lang="de-DE" altLang="en-US" sz="1100">
                <a:solidFill>
                  <a:srgbClr val="FFFFFF"/>
                </a:solidFill>
                <a:latin typeface="Arial" pitchFamily="34" charset="0"/>
              </a:rPr>
              <a:t>PS und PDF</a:t>
            </a:r>
            <a:endParaRPr lang="de-DE" altLang="en-US" sz="1100">
              <a:solidFill>
                <a:srgbClr val="FFFFFF"/>
              </a:solidFill>
              <a:latin typeface="+mn-lt"/>
            </a:endParaRPr>
          </a:p>
        </p:txBody>
      </p:sp>
      <p:sp>
        <p:nvSpPr>
          <p:cNvPr id="7" name="Textfeld 6"/>
          <p:cNvSpPr txBox="1">
            <a:spLocks noChangeArrowheads="1"/>
          </p:cNvSpPr>
          <p:nvPr/>
        </p:nvSpPr>
        <p:spPr bwMode="auto">
          <a:xfrm>
            <a:off x="8428038" y="6605588"/>
            <a:ext cx="4651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defRPr/>
            </a:pPr>
            <a:fld id="{A5BD232D-5872-411F-AF0C-F6B9421FD244}" type="slidenum">
              <a:rPr lang="en-US" altLang="en-US" sz="1100" smtClean="0">
                <a:solidFill>
                  <a:schemeClr val="bg1"/>
                </a:solidFill>
              </a:rPr>
              <a:pPr>
                <a:defRPr/>
              </a:pPr>
              <a:t>‹#›</a:t>
            </a:fld>
            <a:endParaRPr lang="en-US" altLang="en-US" sz="1100">
              <a:solidFill>
                <a:schemeClr val="bg1"/>
              </a:solidFill>
            </a:endParaRPr>
          </a:p>
        </p:txBody>
      </p:sp>
      <p:sp>
        <p:nvSpPr>
          <p:cNvPr id="2" name="Title 1"/>
          <p:cNvSpPr>
            <a:spLocks noGrp="1"/>
          </p:cNvSpPr>
          <p:nvPr>
            <p:ph type="title"/>
          </p:nvPr>
        </p:nvSpPr>
        <p:spPr>
          <a:xfrm>
            <a:off x="630238" y="457200"/>
            <a:ext cx="2949575" cy="1600200"/>
          </a:xfrm>
        </p:spPr>
        <p:txBody>
          <a:bodyPr/>
          <a:lstStyle>
            <a:lvl1pPr>
              <a:defRPr sz="3200"/>
            </a:lvl1pPr>
          </a:lstStyle>
          <a:p>
            <a:r>
              <a:rPr lang="en-GB"/>
              <a:t>Click to edit Master title style</a:t>
            </a:r>
            <a:endParaRPr lang="de-DE"/>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DE"/>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3746999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AutoShape 18"/>
          <p:cNvSpPr>
            <a:spLocks noChangeArrowheads="1"/>
          </p:cNvSpPr>
          <p:nvPr/>
        </p:nvSpPr>
        <p:spPr bwMode="auto">
          <a:xfrm>
            <a:off x="0" y="6565900"/>
            <a:ext cx="9144000" cy="331788"/>
          </a:xfrm>
          <a:prstGeom prst="roundRect">
            <a:avLst>
              <a:gd name="adj" fmla="val 394"/>
            </a:avLst>
          </a:prstGeom>
          <a:solidFill>
            <a:srgbClr val="B6121F"/>
          </a:solidFill>
          <a:ln w="9398">
            <a:solidFill>
              <a:srgbClr val="000000"/>
            </a:solidFill>
            <a:round/>
            <a:headEnd/>
            <a:tailEnd/>
          </a:ln>
        </p:spPr>
        <p:txBody>
          <a:bodyPr wrap="none" anchor="ctr"/>
          <a:lstStyle>
            <a:lvl1pPr>
              <a:defRPr sz="1400">
                <a:solidFill>
                  <a:schemeClr val="tx1"/>
                </a:solidFill>
                <a:latin typeface="Arial" charset="0"/>
                <a:cs typeface="Arial" charset="0"/>
              </a:defRPr>
            </a:lvl1pPr>
            <a:lvl2pPr marL="742950" indent="-285750">
              <a:defRPr sz="1400">
                <a:solidFill>
                  <a:schemeClr val="tx1"/>
                </a:solidFill>
                <a:latin typeface="Arial" charset="0"/>
                <a:cs typeface="Arial" charset="0"/>
              </a:defRPr>
            </a:lvl2pPr>
            <a:lvl3pPr marL="1143000" indent="-228600">
              <a:defRPr sz="1400">
                <a:solidFill>
                  <a:schemeClr val="tx1"/>
                </a:solidFill>
                <a:latin typeface="Arial" charset="0"/>
                <a:cs typeface="Arial" charset="0"/>
              </a:defRPr>
            </a:lvl3pPr>
            <a:lvl4pPr marL="1600200" indent="-228600">
              <a:defRPr sz="1400">
                <a:solidFill>
                  <a:schemeClr val="tx1"/>
                </a:solidFill>
                <a:latin typeface="Arial" charset="0"/>
                <a:cs typeface="Arial" charset="0"/>
              </a:defRPr>
            </a:lvl4pPr>
            <a:lvl5pPr marL="2057400" indent="-22860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r">
              <a:defRPr/>
            </a:pPr>
            <a:endParaRPr lang="en-US" altLang="en-US" sz="1100">
              <a:latin typeface="+mn-lt"/>
            </a:endParaRPr>
          </a:p>
        </p:txBody>
      </p:sp>
      <p:sp>
        <p:nvSpPr>
          <p:cNvPr id="6" name="Text Box 24"/>
          <p:cNvSpPr txBox="1">
            <a:spLocks noChangeArrowheads="1"/>
          </p:cNvSpPr>
          <p:nvPr/>
        </p:nvSpPr>
        <p:spPr bwMode="auto">
          <a:xfrm>
            <a:off x="539750" y="6638925"/>
            <a:ext cx="7897813"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5pPr>
            <a:lvl6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6pPr>
            <a:lvl7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7pPr>
            <a:lvl8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8pPr>
            <a:lvl9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9pPr>
          </a:lstStyle>
          <a:p>
            <a:pPr algn="just" eaLnBrk="1" hangingPunct="1">
              <a:lnSpc>
                <a:spcPct val="75000"/>
              </a:lnSpc>
              <a:buClr>
                <a:srgbClr val="FFFFFF"/>
              </a:buClr>
              <a:buSzPct val="100000"/>
              <a:buFont typeface="Frutiger 55 Roman" pitchFamily="34" charset="0"/>
              <a:buNone/>
              <a:defRPr/>
            </a:pPr>
            <a:r>
              <a:rPr lang="de-DE" altLang="en-US" sz="1100">
                <a:solidFill>
                  <a:srgbClr val="FFFFFF"/>
                </a:solidFill>
                <a:latin typeface="+mn-lt"/>
              </a:rPr>
              <a:t>Prof. Dr. Thomas Hoffmann-Walbeck                                                                          Grundlagen </a:t>
            </a:r>
            <a:r>
              <a:rPr lang="de-DE" altLang="en-US" sz="1100">
                <a:solidFill>
                  <a:srgbClr val="FFFFFF"/>
                </a:solidFill>
                <a:latin typeface="+mn-lt"/>
                <a:cs typeface="Arial" charset="0"/>
              </a:rPr>
              <a:t>Prepress </a:t>
            </a:r>
            <a:r>
              <a:rPr lang="de-DE" altLang="en-US" sz="1100">
                <a:solidFill>
                  <a:srgbClr val="FFFFFF"/>
                </a:solidFill>
                <a:latin typeface="+mn-lt"/>
              </a:rPr>
              <a:t>: </a:t>
            </a:r>
            <a:r>
              <a:rPr lang="de-DE" altLang="en-US" sz="1100">
                <a:solidFill>
                  <a:srgbClr val="FFFFFF"/>
                </a:solidFill>
                <a:latin typeface="Arial" pitchFamily="34" charset="0"/>
              </a:rPr>
              <a:t>PS und PDF</a:t>
            </a:r>
            <a:endParaRPr lang="de-DE" altLang="en-US" sz="1100">
              <a:solidFill>
                <a:srgbClr val="FFFFFF"/>
              </a:solidFill>
              <a:latin typeface="+mn-lt"/>
            </a:endParaRPr>
          </a:p>
        </p:txBody>
      </p:sp>
      <p:sp>
        <p:nvSpPr>
          <p:cNvPr id="7" name="Textfeld 6"/>
          <p:cNvSpPr txBox="1">
            <a:spLocks noChangeArrowheads="1"/>
          </p:cNvSpPr>
          <p:nvPr/>
        </p:nvSpPr>
        <p:spPr bwMode="auto">
          <a:xfrm>
            <a:off x="8428038" y="6605588"/>
            <a:ext cx="4651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defRPr/>
            </a:pPr>
            <a:fld id="{AD13990F-7E27-40A5-BFE4-D391DD56F094}" type="slidenum">
              <a:rPr lang="en-US" altLang="en-US" sz="1100" smtClean="0">
                <a:solidFill>
                  <a:schemeClr val="bg1"/>
                </a:solidFill>
              </a:rPr>
              <a:pPr>
                <a:defRPr/>
              </a:pPr>
              <a:t>‹#›</a:t>
            </a:fld>
            <a:endParaRPr lang="en-US" altLang="en-US" sz="1100">
              <a:solidFill>
                <a:schemeClr val="bg1"/>
              </a:solidFill>
            </a:endParaRPr>
          </a:p>
        </p:txBody>
      </p:sp>
      <p:sp>
        <p:nvSpPr>
          <p:cNvPr id="2" name="Title 1"/>
          <p:cNvSpPr>
            <a:spLocks noGrp="1"/>
          </p:cNvSpPr>
          <p:nvPr>
            <p:ph type="title"/>
          </p:nvPr>
        </p:nvSpPr>
        <p:spPr>
          <a:xfrm>
            <a:off x="630238" y="457200"/>
            <a:ext cx="2949575" cy="1600200"/>
          </a:xfrm>
        </p:spPr>
        <p:txBody>
          <a:bodyPr/>
          <a:lstStyle>
            <a:lvl1pPr>
              <a:defRPr sz="3200"/>
            </a:lvl1pPr>
          </a:lstStyle>
          <a:p>
            <a:r>
              <a:rPr lang="en-GB"/>
              <a:t>Click to edit Master title style</a:t>
            </a:r>
            <a:endParaRPr lang="de-DE"/>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Click icon to add picture</a:t>
            </a:r>
            <a:endParaRPr lang="de-DE"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1905910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73100" y="15240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altLang="en-US" dirty="0"/>
              <a:t>Klicken Sie,  um die Formate des Vorlagentextes zu bearbeiten</a:t>
            </a:r>
          </a:p>
          <a:p>
            <a:pPr lvl="1"/>
            <a:r>
              <a:rPr lang="de-DE" altLang="en-US" dirty="0"/>
              <a:t> Zweite Ebene</a:t>
            </a:r>
          </a:p>
          <a:p>
            <a:pPr lvl="2"/>
            <a:r>
              <a:rPr lang="de-DE" altLang="en-US" dirty="0"/>
              <a:t>Dritte Ebene</a:t>
            </a:r>
          </a:p>
          <a:p>
            <a:pPr lvl="3"/>
            <a:r>
              <a:rPr lang="de-DE" altLang="en-US"/>
              <a:t>Vierte Ebene</a:t>
            </a:r>
          </a:p>
        </p:txBody>
      </p:sp>
      <p:sp>
        <p:nvSpPr>
          <p:cNvPr id="1027" name="Rectangle 15"/>
          <p:cNvSpPr>
            <a:spLocks noGrp="1" noChangeArrowheads="1"/>
          </p:cNvSpPr>
          <p:nvPr>
            <p:ph type="title"/>
          </p:nvPr>
        </p:nvSpPr>
        <p:spPr bwMode="auto">
          <a:xfrm>
            <a:off x="785813" y="581025"/>
            <a:ext cx="757237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de-DE" altLang="en-US" dirty="0"/>
              <a:t>Klicken Sie,  um das Titelformat zu bearbeiten</a:t>
            </a:r>
          </a:p>
        </p:txBody>
      </p:sp>
      <p:sp>
        <p:nvSpPr>
          <p:cNvPr id="3078" name="AutoShape 17"/>
          <p:cNvSpPr>
            <a:spLocks noChangeArrowheads="1"/>
          </p:cNvSpPr>
          <p:nvPr/>
        </p:nvSpPr>
        <p:spPr bwMode="auto">
          <a:xfrm>
            <a:off x="442913" y="1143000"/>
            <a:ext cx="8226425" cy="31750"/>
          </a:xfrm>
          <a:prstGeom prst="roundRect">
            <a:avLst>
              <a:gd name="adj" fmla="val 5000"/>
            </a:avLst>
          </a:prstGeom>
          <a:gradFill rotWithShape="0">
            <a:gsLst>
              <a:gs pos="0">
                <a:srgbClr val="FFFFFF"/>
              </a:gs>
              <a:gs pos="100000">
                <a:srgbClr val="1C1C1C"/>
              </a:gs>
            </a:gsLst>
            <a:lin ang="108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400">
                <a:solidFill>
                  <a:schemeClr val="tx1"/>
                </a:solidFill>
                <a:latin typeface="Arial" pitchFamily="34" charset="0"/>
                <a:cs typeface="Arial" pitchFamily="34" charset="0"/>
              </a:defRPr>
            </a:lvl1pPr>
            <a:lvl2pPr marL="742950" indent="-285750">
              <a:defRPr sz="1400">
                <a:solidFill>
                  <a:schemeClr val="tx1"/>
                </a:solidFill>
                <a:latin typeface="Arial" pitchFamily="34" charset="0"/>
                <a:cs typeface="Arial" pitchFamily="34" charset="0"/>
              </a:defRPr>
            </a:lvl2pPr>
            <a:lvl3pPr marL="1143000" indent="-228600">
              <a:defRPr sz="1400">
                <a:solidFill>
                  <a:schemeClr val="tx1"/>
                </a:solidFill>
                <a:latin typeface="Arial" pitchFamily="34" charset="0"/>
                <a:cs typeface="Arial" pitchFamily="34" charset="0"/>
              </a:defRPr>
            </a:lvl3pPr>
            <a:lvl4pPr marL="1600200" indent="-228600">
              <a:defRPr sz="1400">
                <a:solidFill>
                  <a:schemeClr val="tx1"/>
                </a:solidFill>
                <a:latin typeface="Arial" pitchFamily="34" charset="0"/>
                <a:cs typeface="Arial" pitchFamily="34" charset="0"/>
              </a:defRPr>
            </a:lvl4pPr>
            <a:lvl5pPr marL="2057400" indent="-228600">
              <a:defRPr sz="1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cs typeface="Arial" pitchFamily="34" charset="0"/>
              </a:defRPr>
            </a:lvl9pPr>
          </a:lstStyle>
          <a:p>
            <a:pPr>
              <a:spcBef>
                <a:spcPct val="50000"/>
              </a:spcBef>
              <a:buClr>
                <a:srgbClr val="009688"/>
              </a:buClr>
              <a:buFontTx/>
              <a:buChar char="•"/>
              <a:defRPr/>
            </a:pPr>
            <a:endParaRPr lang="en-US" altLang="en-US">
              <a:solidFill>
                <a:srgbClr val="000000"/>
              </a:solidFill>
            </a:endParaRPr>
          </a:p>
        </p:txBody>
      </p:sp>
      <p:sp>
        <p:nvSpPr>
          <p:cNvPr id="5" name="AutoShape 18"/>
          <p:cNvSpPr>
            <a:spLocks noChangeArrowheads="1"/>
          </p:cNvSpPr>
          <p:nvPr/>
        </p:nvSpPr>
        <p:spPr bwMode="auto">
          <a:xfrm>
            <a:off x="0" y="6565900"/>
            <a:ext cx="9144000" cy="331788"/>
          </a:xfrm>
          <a:prstGeom prst="roundRect">
            <a:avLst>
              <a:gd name="adj" fmla="val 394"/>
            </a:avLst>
          </a:prstGeom>
          <a:solidFill>
            <a:srgbClr val="B6121F"/>
          </a:solidFill>
          <a:ln w="9398">
            <a:solidFill>
              <a:srgbClr val="000000"/>
            </a:solidFill>
            <a:round/>
            <a:headEnd/>
            <a:tailEnd/>
          </a:ln>
        </p:spPr>
        <p:txBody>
          <a:bodyPr wrap="none" anchor="ctr"/>
          <a:lstStyle>
            <a:lvl1pPr>
              <a:defRPr sz="1400">
                <a:solidFill>
                  <a:schemeClr val="tx1"/>
                </a:solidFill>
                <a:latin typeface="Arial" charset="0"/>
                <a:cs typeface="Arial" charset="0"/>
              </a:defRPr>
            </a:lvl1pPr>
            <a:lvl2pPr marL="742950" indent="-285750">
              <a:defRPr sz="1400">
                <a:solidFill>
                  <a:schemeClr val="tx1"/>
                </a:solidFill>
                <a:latin typeface="Arial" charset="0"/>
                <a:cs typeface="Arial" charset="0"/>
              </a:defRPr>
            </a:lvl2pPr>
            <a:lvl3pPr marL="1143000" indent="-228600">
              <a:defRPr sz="1400">
                <a:solidFill>
                  <a:schemeClr val="tx1"/>
                </a:solidFill>
                <a:latin typeface="Arial" charset="0"/>
                <a:cs typeface="Arial" charset="0"/>
              </a:defRPr>
            </a:lvl3pPr>
            <a:lvl4pPr marL="1600200" indent="-228600">
              <a:defRPr sz="1400">
                <a:solidFill>
                  <a:schemeClr val="tx1"/>
                </a:solidFill>
                <a:latin typeface="Arial" charset="0"/>
                <a:cs typeface="Arial" charset="0"/>
              </a:defRPr>
            </a:lvl4pPr>
            <a:lvl5pPr marL="2057400" indent="-22860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r">
              <a:defRPr/>
            </a:pPr>
            <a:endParaRPr lang="en-US" altLang="en-US" sz="1100">
              <a:latin typeface="Exo 2" panose="00000500000000000000" pitchFamily="2" charset="0"/>
            </a:endParaRPr>
          </a:p>
        </p:txBody>
      </p:sp>
      <p:sp>
        <p:nvSpPr>
          <p:cNvPr id="6" name="Text Box 24"/>
          <p:cNvSpPr txBox="1">
            <a:spLocks noChangeArrowheads="1"/>
          </p:cNvSpPr>
          <p:nvPr/>
        </p:nvSpPr>
        <p:spPr bwMode="auto">
          <a:xfrm>
            <a:off x="611188" y="6638925"/>
            <a:ext cx="7993062" cy="221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5pPr>
            <a:lvl6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6pPr>
            <a:lvl7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7pPr>
            <a:lvl8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8pPr>
            <a:lvl9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9pPr>
          </a:lstStyle>
          <a:p>
            <a:pPr algn="l" eaLnBrk="1" hangingPunct="1">
              <a:lnSpc>
                <a:spcPct val="75000"/>
              </a:lnSpc>
              <a:buClr>
                <a:srgbClr val="FFFFFF"/>
              </a:buClr>
              <a:buSzPct val="100000"/>
              <a:buFont typeface="Frutiger 55 Roman" pitchFamily="34" charset="0"/>
              <a:buNone/>
              <a:defRPr/>
            </a:pPr>
            <a:r>
              <a:rPr lang="en-CA" altLang="de-DE" sz="1100" kern="1200">
                <a:solidFill>
                  <a:srgbClr val="FFFFFF"/>
                </a:solidFill>
                <a:latin typeface="Exo 2" panose="00000500000000000000" pitchFamily="2" charset="0"/>
                <a:ea typeface="SimSun" pitchFamily="2" charset="-122"/>
                <a:cs typeface="Arial" panose="020B0604020202020204" pitchFamily="34" charset="0"/>
              </a:rPr>
              <a:t>Thomas Hoffmann-</a:t>
            </a:r>
            <a:r>
              <a:rPr lang="en-CA" altLang="de-DE" sz="1100" kern="1200" err="1">
                <a:solidFill>
                  <a:srgbClr val="FFFFFF"/>
                </a:solidFill>
                <a:latin typeface="Exo 2" panose="00000500000000000000" pitchFamily="2" charset="0"/>
                <a:ea typeface="SimSun" pitchFamily="2" charset="-122"/>
                <a:cs typeface="Arial" panose="020B0604020202020204" pitchFamily="34" charset="0"/>
              </a:rPr>
              <a:t>Walbeck</a:t>
            </a:r>
            <a:r>
              <a:rPr lang="en-CA" altLang="de-DE" sz="1100" kern="1200">
                <a:solidFill>
                  <a:srgbClr val="FFFFFF"/>
                </a:solidFill>
                <a:latin typeface="Exo 2" panose="00000500000000000000" pitchFamily="2" charset="0"/>
                <a:ea typeface="SimSun" pitchFamily="2" charset="-122"/>
                <a:cs typeface="Arial" panose="020B0604020202020204" pitchFamily="34" charset="0"/>
              </a:rPr>
              <a:t>                                                                                                                    </a:t>
            </a:r>
            <a:r>
              <a:rPr lang="en-CA" sz="1100" noProof="0">
                <a:solidFill>
                  <a:srgbClr val="FFFFFF"/>
                </a:solidFill>
                <a:latin typeface="Arial" panose="020B0604020202020204" pitchFamily="34" charset="0"/>
              </a:rPr>
              <a:t>CIP4 and Workflow Automation </a:t>
            </a:r>
            <a:r>
              <a:rPr lang="de-DE" altLang="en-US" sz="1100">
                <a:solidFill>
                  <a:srgbClr val="FFFFFF"/>
                </a:solidFill>
                <a:latin typeface="Exo 2" panose="00000500000000000000" pitchFamily="2" charset="0"/>
              </a:rPr>
              <a:t>-</a:t>
            </a:r>
          </a:p>
        </p:txBody>
      </p:sp>
      <p:sp>
        <p:nvSpPr>
          <p:cNvPr id="7" name="Textfeld 6"/>
          <p:cNvSpPr txBox="1">
            <a:spLocks noChangeArrowheads="1"/>
          </p:cNvSpPr>
          <p:nvPr/>
        </p:nvSpPr>
        <p:spPr bwMode="auto">
          <a:xfrm>
            <a:off x="8172400" y="6605588"/>
            <a:ext cx="4651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defRPr/>
            </a:pPr>
            <a:fld id="{424EB5B8-18AC-434C-9E28-C575ED15E685}" type="slidenum">
              <a:rPr lang="en-US" altLang="en-US" sz="1100" smtClean="0">
                <a:solidFill>
                  <a:schemeClr val="bg1"/>
                </a:solidFill>
                <a:latin typeface="Exo 2" panose="00000500000000000000" pitchFamily="2" charset="0"/>
              </a:rPr>
              <a:pPr>
                <a:defRPr/>
              </a:pPr>
              <a:t>‹#›</a:t>
            </a:fld>
            <a:endParaRPr lang="en-US" altLang="en-US" sz="1100">
              <a:solidFill>
                <a:schemeClr val="bg1"/>
              </a:solidFill>
              <a:latin typeface="Exo 2" panose="00000500000000000000" pitchFamily="2" charset="0"/>
            </a:endParaRPr>
          </a:p>
        </p:txBody>
      </p:sp>
    </p:spTree>
    <p:extLst>
      <p:ext uri="{BB962C8B-B14F-4D97-AF65-F5344CB8AC3E}">
        <p14:creationId xmlns:p14="http://schemas.microsoft.com/office/powerpoint/2010/main" val="339136158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Lst>
  <p:txStyles>
    <p:titleStyle>
      <a:lvl1pPr algn="l" rtl="0" eaLnBrk="1" fontAlgn="base" hangingPunct="1">
        <a:spcBef>
          <a:spcPct val="0"/>
        </a:spcBef>
        <a:spcAft>
          <a:spcPct val="0"/>
        </a:spcAft>
        <a:defRPr sz="2800" kern="1200">
          <a:solidFill>
            <a:srgbClr val="B6121E"/>
          </a:solidFill>
          <a:latin typeface="Exo 2 Medium" panose="00000600000000000000" pitchFamily="2" charset="0"/>
          <a:ea typeface="+mj-ea"/>
          <a:cs typeface="+mj-cs"/>
        </a:defRPr>
      </a:lvl1pPr>
      <a:lvl2pPr algn="l" rtl="0" eaLnBrk="1" fontAlgn="base" hangingPunct="1">
        <a:spcBef>
          <a:spcPct val="0"/>
        </a:spcBef>
        <a:spcAft>
          <a:spcPct val="0"/>
        </a:spcAft>
        <a:defRPr sz="2800">
          <a:solidFill>
            <a:srgbClr val="B6121E"/>
          </a:solidFill>
          <a:latin typeface="Arial" panose="020B0604020202020204" pitchFamily="34" charset="0"/>
        </a:defRPr>
      </a:lvl2pPr>
      <a:lvl3pPr algn="l" rtl="0" eaLnBrk="1" fontAlgn="base" hangingPunct="1">
        <a:spcBef>
          <a:spcPct val="0"/>
        </a:spcBef>
        <a:spcAft>
          <a:spcPct val="0"/>
        </a:spcAft>
        <a:defRPr sz="2800">
          <a:solidFill>
            <a:srgbClr val="B6121E"/>
          </a:solidFill>
          <a:latin typeface="Arial" panose="020B0604020202020204" pitchFamily="34" charset="0"/>
        </a:defRPr>
      </a:lvl3pPr>
      <a:lvl4pPr algn="l" rtl="0" eaLnBrk="1" fontAlgn="base" hangingPunct="1">
        <a:spcBef>
          <a:spcPct val="0"/>
        </a:spcBef>
        <a:spcAft>
          <a:spcPct val="0"/>
        </a:spcAft>
        <a:defRPr sz="2800">
          <a:solidFill>
            <a:srgbClr val="B6121E"/>
          </a:solidFill>
          <a:latin typeface="Arial" panose="020B0604020202020204" pitchFamily="34" charset="0"/>
        </a:defRPr>
      </a:lvl4pPr>
      <a:lvl5pPr algn="l" rtl="0" eaLnBrk="1" fontAlgn="base" hangingPunct="1">
        <a:spcBef>
          <a:spcPct val="0"/>
        </a:spcBef>
        <a:spcAft>
          <a:spcPct val="0"/>
        </a:spcAft>
        <a:defRPr sz="2800">
          <a:solidFill>
            <a:srgbClr val="B6121E"/>
          </a:solidFill>
          <a:latin typeface="Arial" panose="020B0604020202020204" pitchFamily="34" charset="0"/>
        </a:defRPr>
      </a:lvl5pPr>
      <a:lvl6pPr marL="457200" algn="l" rtl="0" eaLnBrk="1" fontAlgn="base" hangingPunct="1">
        <a:spcBef>
          <a:spcPct val="0"/>
        </a:spcBef>
        <a:spcAft>
          <a:spcPct val="0"/>
        </a:spcAft>
        <a:defRPr sz="2800">
          <a:solidFill>
            <a:srgbClr val="B6121E"/>
          </a:solidFill>
          <a:latin typeface="Arial" panose="020B0604020202020204" pitchFamily="34" charset="0"/>
        </a:defRPr>
      </a:lvl6pPr>
      <a:lvl7pPr marL="914400" algn="l" rtl="0" eaLnBrk="1" fontAlgn="base" hangingPunct="1">
        <a:spcBef>
          <a:spcPct val="0"/>
        </a:spcBef>
        <a:spcAft>
          <a:spcPct val="0"/>
        </a:spcAft>
        <a:defRPr sz="2800">
          <a:solidFill>
            <a:srgbClr val="B6121E"/>
          </a:solidFill>
          <a:latin typeface="Arial" panose="020B0604020202020204" pitchFamily="34" charset="0"/>
        </a:defRPr>
      </a:lvl7pPr>
      <a:lvl8pPr marL="1371600" algn="l" rtl="0" eaLnBrk="1" fontAlgn="base" hangingPunct="1">
        <a:spcBef>
          <a:spcPct val="0"/>
        </a:spcBef>
        <a:spcAft>
          <a:spcPct val="0"/>
        </a:spcAft>
        <a:defRPr sz="2800">
          <a:solidFill>
            <a:srgbClr val="B6121E"/>
          </a:solidFill>
          <a:latin typeface="Arial" panose="020B0604020202020204" pitchFamily="34" charset="0"/>
        </a:defRPr>
      </a:lvl8pPr>
      <a:lvl9pPr marL="1828800" algn="l" rtl="0" eaLnBrk="1" fontAlgn="base" hangingPunct="1">
        <a:spcBef>
          <a:spcPct val="0"/>
        </a:spcBef>
        <a:spcAft>
          <a:spcPct val="0"/>
        </a:spcAft>
        <a:defRPr sz="2800">
          <a:solidFill>
            <a:srgbClr val="B6121E"/>
          </a:solidFill>
          <a:latin typeface="Arial" panose="020B0604020202020204" pitchFamily="34" charset="0"/>
        </a:defRPr>
      </a:lvl9pPr>
    </p:titleStyle>
    <p:bodyStyle>
      <a:lvl1pPr marL="292100" indent="-292100" algn="l" rtl="0" eaLnBrk="1" fontAlgn="base" hangingPunct="1">
        <a:spcBef>
          <a:spcPct val="50000"/>
        </a:spcBef>
        <a:spcAft>
          <a:spcPct val="0"/>
        </a:spcAft>
        <a:buClr>
          <a:srgbClr val="B6121E"/>
        </a:buClr>
        <a:buFont typeface="Marlett" pitchFamily="2" charset="2"/>
        <a:buChar char="4"/>
        <a:defRPr sz="2400" kern="1200">
          <a:solidFill>
            <a:schemeClr val="tx1"/>
          </a:solidFill>
          <a:latin typeface="Exo 2" panose="00000500000000000000" pitchFamily="2" charset="0"/>
          <a:ea typeface="+mn-ea"/>
          <a:cs typeface="+mn-cs"/>
        </a:defRPr>
      </a:lvl1pPr>
      <a:lvl2pPr marL="584200" indent="-101600" algn="l" rtl="0" eaLnBrk="1" fontAlgn="base" hangingPunct="1">
        <a:spcBef>
          <a:spcPct val="50000"/>
        </a:spcBef>
        <a:spcAft>
          <a:spcPct val="0"/>
        </a:spcAft>
        <a:buClr>
          <a:srgbClr val="B6121E"/>
        </a:buClr>
        <a:buChar char="»"/>
        <a:defRPr sz="2000" kern="1200">
          <a:solidFill>
            <a:schemeClr val="tx1"/>
          </a:solidFill>
          <a:latin typeface="Exo 2" panose="00000500000000000000" pitchFamily="2" charset="0"/>
          <a:ea typeface="+mn-ea"/>
          <a:cs typeface="+mn-cs"/>
        </a:defRPr>
      </a:lvl2pPr>
      <a:lvl3pPr marL="965200" indent="-190500" algn="l" rtl="0" eaLnBrk="1" fontAlgn="base" hangingPunct="1">
        <a:spcBef>
          <a:spcPct val="50000"/>
        </a:spcBef>
        <a:spcAft>
          <a:spcPct val="0"/>
        </a:spcAft>
        <a:defRPr kern="1200">
          <a:solidFill>
            <a:schemeClr val="tx1"/>
          </a:solidFill>
          <a:latin typeface="Exo 2" panose="00000500000000000000" pitchFamily="2" charset="0"/>
          <a:ea typeface="+mn-ea"/>
          <a:cs typeface="+mn-cs"/>
        </a:defRPr>
      </a:lvl3pPr>
      <a:lvl4pPr marL="1447800" indent="-292100" algn="l" rtl="0" eaLnBrk="1" fontAlgn="base" hangingPunct="1">
        <a:spcBef>
          <a:spcPct val="50000"/>
        </a:spcBef>
        <a:spcAft>
          <a:spcPct val="0"/>
        </a:spcAft>
        <a:defRPr sz="1600" kern="1200">
          <a:solidFill>
            <a:schemeClr val="tx1"/>
          </a:solidFill>
          <a:latin typeface="Exo 2" panose="00000500000000000000" pitchFamily="2" charset="0"/>
          <a:ea typeface="+mn-ea"/>
          <a:cs typeface="+mn-cs"/>
        </a:defRPr>
      </a:lvl4pPr>
      <a:lvl5pPr marL="2120900" indent="-228600" algn="l" rtl="0" eaLnBrk="1" fontAlgn="base" hangingPunct="1">
        <a:spcBef>
          <a:spcPct val="20000"/>
        </a:spcBef>
        <a:spcAft>
          <a:spcPct val="0"/>
        </a:spcAft>
        <a:buSzPct val="100000"/>
        <a:buChar char="»"/>
        <a:defRPr sz="20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2.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tif"/></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5.xml"/><Relationship Id="rId1" Type="http://schemas.openxmlformats.org/officeDocument/2006/relationships/tags" Target="../tags/tag4.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5.xml"/><Relationship Id="rId1" Type="http://schemas.openxmlformats.org/officeDocument/2006/relationships/tags" Target="../tags/tag5.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0.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hyperlink" Target="http://www.cip4.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confluence.cip4.org/"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torontomu.ca/~wdp/workflow-puzzle/print/print.html"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cip4.org/"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hyperlink" Target="https://www.cip4.org/print-automation/tools.html" TargetMode="External"/><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5.xml"/><Relationship Id="rId1" Type="http://schemas.openxmlformats.org/officeDocument/2006/relationships/tags" Target="../tags/tag1.xml"/><Relationship Id="rId4" Type="http://schemas.openxmlformats.org/officeDocument/2006/relationships/audio" Target="../media/audio1.wav"/></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050"/>
          <p:cNvSpPr>
            <a:spLocks noChangeArrowheads="1"/>
          </p:cNvSpPr>
          <p:nvPr/>
        </p:nvSpPr>
        <p:spPr bwMode="auto">
          <a:xfrm>
            <a:off x="35496" y="25053"/>
            <a:ext cx="9144000" cy="2133600"/>
          </a:xfrm>
          <a:prstGeom prst="roundRect">
            <a:avLst>
              <a:gd name="adj" fmla="val 74"/>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lnSpc>
                <a:spcPct val="87000"/>
              </a:lnSpc>
              <a:spcBef>
                <a:spcPts val="1500"/>
              </a:spcBef>
              <a:buClr>
                <a:srgbClr val="B6121F"/>
              </a:buClr>
              <a:buSzPct val="75000"/>
              <a:buFont typeface="Marlett" pitchFamily="2" charset="2"/>
              <a:buChar char=""/>
              <a:defRPr sz="2400">
                <a:solidFill>
                  <a:schemeClr val="tx1"/>
                </a:solidFill>
                <a:latin typeface="Arial" charset="0"/>
                <a:ea typeface="SimSun" pitchFamily="2" charset="-122"/>
              </a:defRPr>
            </a:lvl1pPr>
            <a:lvl2pPr marL="742950" indent="-285750" eaLnBrk="0" hangingPunct="0">
              <a:lnSpc>
                <a:spcPct val="87000"/>
              </a:lnSpc>
              <a:spcBef>
                <a:spcPts val="1250"/>
              </a:spcBef>
              <a:buClr>
                <a:srgbClr val="B6121F"/>
              </a:buClr>
              <a:buChar char="»"/>
              <a:defRPr sz="2000">
                <a:solidFill>
                  <a:schemeClr val="tx1"/>
                </a:solidFill>
                <a:latin typeface="Arial" charset="0"/>
                <a:ea typeface="SimSun" pitchFamily="2" charset="-122"/>
              </a:defRPr>
            </a:lvl2pPr>
            <a:lvl3pPr marL="1143000" indent="-228600" eaLnBrk="0" hangingPunct="0">
              <a:lnSpc>
                <a:spcPct val="87000"/>
              </a:lnSpc>
              <a:spcBef>
                <a:spcPts val="1125"/>
              </a:spcBef>
              <a:buClr>
                <a:srgbClr val="FFFFFF"/>
              </a:buClr>
              <a:defRPr>
                <a:solidFill>
                  <a:schemeClr val="tx1"/>
                </a:solidFill>
                <a:latin typeface="Arial" charset="0"/>
                <a:ea typeface="SimSun" pitchFamily="2" charset="-122"/>
              </a:defRPr>
            </a:lvl3pPr>
            <a:lvl4pPr marL="1600200" indent="-228600" eaLnBrk="0" hangingPunct="0">
              <a:lnSpc>
                <a:spcPct val="87000"/>
              </a:lnSpc>
              <a:spcBef>
                <a:spcPts val="1000"/>
              </a:spcBef>
              <a:buClr>
                <a:srgbClr val="FFFFFF"/>
              </a:buClr>
              <a:defRPr sz="1600">
                <a:solidFill>
                  <a:schemeClr val="tx1"/>
                </a:solidFill>
                <a:latin typeface="Arial" charset="0"/>
                <a:ea typeface="SimSun" pitchFamily="2" charset="-122"/>
              </a:defRPr>
            </a:lvl4pPr>
            <a:lvl5pPr marL="2057400" indent="-228600" eaLnBrk="0" hangingPunct="0">
              <a:lnSpc>
                <a:spcPct val="87000"/>
              </a:lnSpc>
              <a:spcBef>
                <a:spcPts val="500"/>
              </a:spcBef>
              <a:buClr>
                <a:srgbClr val="FFFFFF"/>
              </a:buClr>
              <a:buChar char="»"/>
              <a:defRPr sz="2000">
                <a:solidFill>
                  <a:schemeClr val="tx1"/>
                </a:solidFill>
                <a:latin typeface="Arial" charset="0"/>
                <a:ea typeface="SimSun" pitchFamily="2" charset="-122"/>
              </a:defRPr>
            </a:lvl5pPr>
            <a:lvl6pPr marL="25146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6pPr>
            <a:lvl7pPr marL="29718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7pPr>
            <a:lvl8pPr marL="34290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8pPr>
            <a:lvl9pPr marL="38862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9pPr>
          </a:lstStyle>
          <a:p>
            <a:pPr eaLnBrk="1" hangingPunct="1">
              <a:lnSpc>
                <a:spcPct val="62000"/>
              </a:lnSpc>
              <a:spcBef>
                <a:spcPct val="0"/>
              </a:spcBef>
              <a:buClr>
                <a:srgbClr val="000000"/>
              </a:buClr>
              <a:buSzPct val="100000"/>
              <a:buFont typeface="Arial" charset="0"/>
              <a:buNone/>
            </a:pPr>
            <a:endParaRPr lang="de-DE" altLang="de-DE" sz="1800" dirty="0"/>
          </a:p>
        </p:txBody>
      </p:sp>
      <p:sp>
        <p:nvSpPr>
          <p:cNvPr id="2051" name="AutoShape 2051"/>
          <p:cNvSpPr>
            <a:spLocks noChangeArrowheads="1"/>
          </p:cNvSpPr>
          <p:nvPr/>
        </p:nvSpPr>
        <p:spPr bwMode="auto">
          <a:xfrm>
            <a:off x="0" y="1371600"/>
            <a:ext cx="9170505" cy="5486400"/>
          </a:xfrm>
          <a:prstGeom prst="roundRect">
            <a:avLst>
              <a:gd name="adj" fmla="val 28"/>
            </a:avLst>
          </a:prstGeom>
          <a:solidFill>
            <a:srgbClr val="B6121E"/>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lnSpc>
                <a:spcPct val="87000"/>
              </a:lnSpc>
              <a:spcBef>
                <a:spcPts val="1500"/>
              </a:spcBef>
              <a:buClr>
                <a:srgbClr val="B6121F"/>
              </a:buClr>
              <a:buSzPct val="75000"/>
              <a:buFont typeface="Marlett" pitchFamily="2" charset="2"/>
              <a:buChar char=""/>
              <a:defRPr sz="2400">
                <a:solidFill>
                  <a:schemeClr val="tx1"/>
                </a:solidFill>
                <a:latin typeface="Arial" charset="0"/>
                <a:ea typeface="SimSun" pitchFamily="2" charset="-122"/>
              </a:defRPr>
            </a:lvl1pPr>
            <a:lvl2pPr marL="742950" indent="-285750" eaLnBrk="0" hangingPunct="0">
              <a:lnSpc>
                <a:spcPct val="87000"/>
              </a:lnSpc>
              <a:spcBef>
                <a:spcPts val="1250"/>
              </a:spcBef>
              <a:buClr>
                <a:srgbClr val="B6121F"/>
              </a:buClr>
              <a:buChar char="»"/>
              <a:defRPr sz="2000">
                <a:solidFill>
                  <a:schemeClr val="tx1"/>
                </a:solidFill>
                <a:latin typeface="Arial" charset="0"/>
                <a:ea typeface="SimSun" pitchFamily="2" charset="-122"/>
              </a:defRPr>
            </a:lvl2pPr>
            <a:lvl3pPr marL="1143000" indent="-228600" eaLnBrk="0" hangingPunct="0">
              <a:lnSpc>
                <a:spcPct val="87000"/>
              </a:lnSpc>
              <a:spcBef>
                <a:spcPts val="1125"/>
              </a:spcBef>
              <a:buClr>
                <a:srgbClr val="FFFFFF"/>
              </a:buClr>
              <a:defRPr>
                <a:solidFill>
                  <a:schemeClr val="tx1"/>
                </a:solidFill>
                <a:latin typeface="Arial" charset="0"/>
                <a:ea typeface="SimSun" pitchFamily="2" charset="-122"/>
              </a:defRPr>
            </a:lvl3pPr>
            <a:lvl4pPr marL="1600200" indent="-228600" eaLnBrk="0" hangingPunct="0">
              <a:lnSpc>
                <a:spcPct val="87000"/>
              </a:lnSpc>
              <a:spcBef>
                <a:spcPts val="1000"/>
              </a:spcBef>
              <a:buClr>
                <a:srgbClr val="FFFFFF"/>
              </a:buClr>
              <a:defRPr sz="1600">
                <a:solidFill>
                  <a:schemeClr val="tx1"/>
                </a:solidFill>
                <a:latin typeface="Arial" charset="0"/>
                <a:ea typeface="SimSun" pitchFamily="2" charset="-122"/>
              </a:defRPr>
            </a:lvl4pPr>
            <a:lvl5pPr marL="2057400" indent="-228600" eaLnBrk="0" hangingPunct="0">
              <a:lnSpc>
                <a:spcPct val="87000"/>
              </a:lnSpc>
              <a:spcBef>
                <a:spcPts val="500"/>
              </a:spcBef>
              <a:buClr>
                <a:srgbClr val="FFFFFF"/>
              </a:buClr>
              <a:buChar char="»"/>
              <a:defRPr sz="2000">
                <a:solidFill>
                  <a:schemeClr val="tx1"/>
                </a:solidFill>
                <a:latin typeface="Arial" charset="0"/>
                <a:ea typeface="SimSun" pitchFamily="2" charset="-122"/>
              </a:defRPr>
            </a:lvl5pPr>
            <a:lvl6pPr marL="25146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6pPr>
            <a:lvl7pPr marL="29718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7pPr>
            <a:lvl8pPr marL="34290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8pPr>
            <a:lvl9pPr marL="38862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9pPr>
          </a:lstStyle>
          <a:p>
            <a:pPr eaLnBrk="1" hangingPunct="1">
              <a:lnSpc>
                <a:spcPct val="62000"/>
              </a:lnSpc>
              <a:spcBef>
                <a:spcPct val="0"/>
              </a:spcBef>
              <a:buClr>
                <a:srgbClr val="000000"/>
              </a:buClr>
              <a:buSzPct val="100000"/>
              <a:buFont typeface="Arial" charset="0"/>
              <a:buNone/>
            </a:pPr>
            <a:endParaRPr lang="de-DE" altLang="de-DE" sz="1800" dirty="0"/>
          </a:p>
        </p:txBody>
      </p:sp>
      <p:sp>
        <p:nvSpPr>
          <p:cNvPr id="2" name="Titel 1"/>
          <p:cNvSpPr>
            <a:spLocks noGrp="1"/>
          </p:cNvSpPr>
          <p:nvPr>
            <p:ph type="title"/>
          </p:nvPr>
        </p:nvSpPr>
        <p:spPr>
          <a:xfrm>
            <a:off x="673099" y="58738"/>
            <a:ext cx="8291389" cy="850900"/>
          </a:xfrm>
        </p:spPr>
        <p:txBody>
          <a:bodyPr/>
          <a:lstStyle/>
          <a:p>
            <a:pPr algn="ctr"/>
            <a:r>
              <a:rPr lang="en-CA" dirty="0"/>
              <a:t>Rochester Institute of Technology, </a:t>
            </a:r>
            <a:r>
              <a:rPr lang="en-CA" dirty="0">
                <a:latin typeface="Exo 2 Semi Bold" panose="00000700000000000000" pitchFamily="2" charset="0"/>
              </a:rPr>
              <a:t>4/13/2023</a:t>
            </a:r>
          </a:p>
        </p:txBody>
      </p:sp>
      <p:sp>
        <p:nvSpPr>
          <p:cNvPr id="7" name="Rectangle 4"/>
          <p:cNvSpPr txBox="1">
            <a:spLocks noChangeArrowheads="1"/>
          </p:cNvSpPr>
          <p:nvPr/>
        </p:nvSpPr>
        <p:spPr bwMode="auto">
          <a:xfrm>
            <a:off x="1080000" y="1916832"/>
            <a:ext cx="7667625"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800" kern="1200">
                <a:solidFill>
                  <a:srgbClr val="B6121E"/>
                </a:solidFill>
                <a:latin typeface="+mj-lt"/>
                <a:ea typeface="+mj-ea"/>
                <a:cs typeface="+mj-cs"/>
              </a:defRPr>
            </a:lvl1pPr>
            <a:lvl2pPr algn="l" rtl="0" eaLnBrk="0" fontAlgn="base" hangingPunct="0">
              <a:spcBef>
                <a:spcPct val="0"/>
              </a:spcBef>
              <a:spcAft>
                <a:spcPct val="0"/>
              </a:spcAft>
              <a:defRPr sz="2800">
                <a:solidFill>
                  <a:srgbClr val="B6121E"/>
                </a:solidFill>
                <a:latin typeface="Arial" panose="020B0604020202020204" pitchFamily="34" charset="0"/>
              </a:defRPr>
            </a:lvl2pPr>
            <a:lvl3pPr algn="l" rtl="0" eaLnBrk="0" fontAlgn="base" hangingPunct="0">
              <a:spcBef>
                <a:spcPct val="0"/>
              </a:spcBef>
              <a:spcAft>
                <a:spcPct val="0"/>
              </a:spcAft>
              <a:defRPr sz="2800">
                <a:solidFill>
                  <a:srgbClr val="B6121E"/>
                </a:solidFill>
                <a:latin typeface="Arial" panose="020B0604020202020204" pitchFamily="34" charset="0"/>
              </a:defRPr>
            </a:lvl3pPr>
            <a:lvl4pPr algn="l" rtl="0" eaLnBrk="0" fontAlgn="base" hangingPunct="0">
              <a:spcBef>
                <a:spcPct val="0"/>
              </a:spcBef>
              <a:spcAft>
                <a:spcPct val="0"/>
              </a:spcAft>
              <a:defRPr sz="2800">
                <a:solidFill>
                  <a:srgbClr val="B6121E"/>
                </a:solidFill>
                <a:latin typeface="Arial" panose="020B0604020202020204" pitchFamily="34" charset="0"/>
              </a:defRPr>
            </a:lvl4pPr>
            <a:lvl5pPr algn="l" rtl="0" eaLnBrk="0" fontAlgn="base" hangingPunct="0">
              <a:spcBef>
                <a:spcPct val="0"/>
              </a:spcBef>
              <a:spcAft>
                <a:spcPct val="0"/>
              </a:spcAft>
              <a:defRPr sz="2800">
                <a:solidFill>
                  <a:srgbClr val="B6121E"/>
                </a:solidFill>
                <a:latin typeface="Arial" panose="020B0604020202020204" pitchFamily="34" charset="0"/>
              </a:defRPr>
            </a:lvl5pPr>
            <a:lvl6pPr marL="457200" algn="l" rtl="0" eaLnBrk="0" fontAlgn="base" hangingPunct="0">
              <a:spcBef>
                <a:spcPct val="0"/>
              </a:spcBef>
              <a:spcAft>
                <a:spcPct val="0"/>
              </a:spcAft>
              <a:defRPr sz="2800">
                <a:solidFill>
                  <a:srgbClr val="B6121E"/>
                </a:solidFill>
                <a:latin typeface="Arial" panose="020B0604020202020204" pitchFamily="34" charset="0"/>
              </a:defRPr>
            </a:lvl6pPr>
            <a:lvl7pPr marL="914400" algn="l" rtl="0" eaLnBrk="0" fontAlgn="base" hangingPunct="0">
              <a:spcBef>
                <a:spcPct val="0"/>
              </a:spcBef>
              <a:spcAft>
                <a:spcPct val="0"/>
              </a:spcAft>
              <a:defRPr sz="2800">
                <a:solidFill>
                  <a:srgbClr val="B6121E"/>
                </a:solidFill>
                <a:latin typeface="Arial" panose="020B0604020202020204" pitchFamily="34" charset="0"/>
              </a:defRPr>
            </a:lvl7pPr>
            <a:lvl8pPr marL="1371600" algn="l" rtl="0" eaLnBrk="0" fontAlgn="base" hangingPunct="0">
              <a:spcBef>
                <a:spcPct val="0"/>
              </a:spcBef>
              <a:spcAft>
                <a:spcPct val="0"/>
              </a:spcAft>
              <a:defRPr sz="2800">
                <a:solidFill>
                  <a:srgbClr val="B6121E"/>
                </a:solidFill>
                <a:latin typeface="Arial" panose="020B0604020202020204" pitchFamily="34" charset="0"/>
              </a:defRPr>
            </a:lvl8pPr>
            <a:lvl9pPr marL="1828800" algn="l" rtl="0" eaLnBrk="0" fontAlgn="base" hangingPunct="0">
              <a:spcBef>
                <a:spcPct val="0"/>
              </a:spcBef>
              <a:spcAft>
                <a:spcPct val="0"/>
              </a:spcAft>
              <a:defRPr sz="2800">
                <a:solidFill>
                  <a:srgbClr val="B6121E"/>
                </a:solidFill>
                <a:latin typeface="Arial" panose="020B0604020202020204" pitchFamily="34" charset="0"/>
              </a:defRPr>
            </a:lvl9pPr>
          </a:lstStyle>
          <a:p>
            <a:pPr>
              <a:lnSpc>
                <a:spcPct val="99000"/>
              </a:lnSpc>
              <a:spcBef>
                <a:spcPts val="700"/>
              </a:spcBef>
              <a:buClr>
                <a:srgbClr val="B6121E"/>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600" b="1" dirty="0">
                <a:solidFill>
                  <a:schemeClr val="bg1"/>
                </a:solidFill>
                <a:latin typeface="Exo 2" panose="00000500000000000000" pitchFamily="2" charset="0"/>
              </a:rPr>
              <a:t>Workflow Automation </a:t>
            </a:r>
            <a:r>
              <a:rPr lang="en-CA" sz="3600" b="1" dirty="0">
                <a:solidFill>
                  <a:schemeClr val="bg1"/>
                </a:solidFill>
                <a:latin typeface="Exo 2" panose="00000500000000000000" pitchFamily="2" charset="0"/>
              </a:rPr>
              <a:t>in the Graphic Arts Industry</a:t>
            </a:r>
            <a:endParaRPr lang="en-US" altLang="en-US" sz="3600" b="1" dirty="0">
              <a:solidFill>
                <a:schemeClr val="bg1"/>
              </a:solidFill>
              <a:latin typeface="Exo 2" panose="00000500000000000000" pitchFamily="2" charset="0"/>
            </a:endParaRPr>
          </a:p>
          <a:p>
            <a:pPr>
              <a:lnSpc>
                <a:spcPct val="99000"/>
              </a:lnSpc>
              <a:spcBef>
                <a:spcPts val="700"/>
              </a:spcBef>
              <a:buClr>
                <a:srgbClr val="B6121E"/>
              </a:buClr>
              <a:buFont typeface="Marlett"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altLang="en-US" sz="1600" kern="0" dirty="0">
              <a:solidFill>
                <a:schemeClr val="bg1"/>
              </a:solidFill>
              <a:latin typeface="Exo 2" panose="00000500000000000000" pitchFamily="2" charset="0"/>
            </a:endParaRPr>
          </a:p>
          <a:p>
            <a:pPr>
              <a:lnSpc>
                <a:spcPct val="99000"/>
              </a:lnSpc>
              <a:spcBef>
                <a:spcPts val="700"/>
              </a:spcBef>
              <a:buClr>
                <a:srgbClr val="B6121E"/>
              </a:buClr>
              <a:buFont typeface="Marlett"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ltLang="en-US" sz="1600" kern="0" dirty="0">
                <a:solidFill>
                  <a:schemeClr val="bg1"/>
                </a:solidFill>
                <a:latin typeface="Exo 2" panose="00000500000000000000" pitchFamily="2" charset="0"/>
              </a:rPr>
              <a:t>CIP4</a:t>
            </a:r>
          </a:p>
          <a:p>
            <a:pPr>
              <a:lnSpc>
                <a:spcPct val="99000"/>
              </a:lnSpc>
              <a:spcBef>
                <a:spcPts val="700"/>
              </a:spcBef>
              <a:buClr>
                <a:srgbClr val="B6121E"/>
              </a:buClr>
              <a:buFont typeface="Marlett"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ltLang="en-US" sz="1600" kern="0" dirty="0">
                <a:solidFill>
                  <a:schemeClr val="bg1"/>
                </a:solidFill>
                <a:latin typeface="Exo 2" panose="00000500000000000000" pitchFamily="2" charset="0"/>
              </a:rPr>
              <a:t>Definitions</a:t>
            </a:r>
          </a:p>
          <a:p>
            <a:pPr>
              <a:lnSpc>
                <a:spcPct val="99000"/>
              </a:lnSpc>
              <a:spcBef>
                <a:spcPts val="700"/>
              </a:spcBef>
              <a:buClr>
                <a:srgbClr val="B6121E"/>
              </a:buClr>
              <a:buFont typeface="Marlett"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ltLang="en-US" sz="1600" kern="0" dirty="0">
                <a:solidFill>
                  <a:schemeClr val="bg1"/>
                </a:solidFill>
                <a:latin typeface="Exo 2" panose="00000500000000000000" pitchFamily="2" charset="0"/>
              </a:rPr>
              <a:t>Metadata</a:t>
            </a:r>
          </a:p>
          <a:p>
            <a:pPr>
              <a:lnSpc>
                <a:spcPct val="99000"/>
              </a:lnSpc>
              <a:spcBef>
                <a:spcPts val="700"/>
              </a:spcBef>
              <a:buClr>
                <a:srgbClr val="B6121E"/>
              </a:buClr>
              <a:buFont typeface="Marlett"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ltLang="en-US" sz="1600" kern="0" dirty="0">
                <a:solidFill>
                  <a:schemeClr val="bg1"/>
                </a:solidFill>
                <a:latin typeface="Exo 2" panose="00000500000000000000" pitchFamily="2" charset="0"/>
              </a:rPr>
              <a:t>Process-Resource Model</a:t>
            </a:r>
          </a:p>
          <a:p>
            <a:pPr>
              <a:lnSpc>
                <a:spcPct val="99000"/>
              </a:lnSpc>
              <a:spcBef>
                <a:spcPts val="700"/>
              </a:spcBef>
              <a:buClr>
                <a:srgbClr val="B6121E"/>
              </a:buClr>
              <a:buFont typeface="Marlett"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ltLang="en-US" sz="1600" kern="0" dirty="0">
                <a:solidFill>
                  <a:schemeClr val="bg1"/>
                </a:solidFill>
                <a:latin typeface="Exo 2" panose="00000500000000000000" pitchFamily="2" charset="0"/>
              </a:rPr>
              <a:t>(X)JDF/(X)JMF, PrintTalk</a:t>
            </a:r>
            <a:br>
              <a:rPr lang="en-US" altLang="en-US" sz="1600" kern="0" dirty="0">
                <a:solidFill>
                  <a:schemeClr val="bg1"/>
                </a:solidFill>
                <a:latin typeface="Exo 2" panose="00000500000000000000" pitchFamily="2" charset="0"/>
              </a:rPr>
            </a:br>
            <a:endParaRPr lang="en-US" altLang="de-DE" sz="2400" b="1" dirty="0">
              <a:solidFill>
                <a:srgbClr val="FFFFFF"/>
              </a:solidFill>
              <a:latin typeface="Exo 2" panose="00000500000000000000" pitchFamily="2" charset="0"/>
            </a:endParaRPr>
          </a:p>
          <a:p>
            <a:pPr>
              <a:lnSpc>
                <a:spcPct val="99000"/>
              </a:lnSpc>
              <a:spcBef>
                <a:spcPts val="700"/>
              </a:spcBef>
              <a:buClr>
                <a:srgbClr val="B6121E"/>
              </a:buClr>
              <a:buSzPct val="75000"/>
              <a:buFont typeface="Marlett"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ltLang="de-DE" sz="2400" b="1" dirty="0">
                <a:solidFill>
                  <a:srgbClr val="FFFFFF"/>
                </a:solidFill>
                <a:latin typeface="Exo 2" panose="00000500000000000000" pitchFamily="2" charset="0"/>
              </a:rPr>
              <a:t>Thomas Hoffmann-</a:t>
            </a:r>
            <a:r>
              <a:rPr lang="en-US" altLang="de-DE" sz="2400" b="1" dirty="0" err="1">
                <a:solidFill>
                  <a:srgbClr val="FFFFFF"/>
                </a:solidFill>
                <a:latin typeface="Exo 2" panose="00000500000000000000" pitchFamily="2" charset="0"/>
              </a:rPr>
              <a:t>Walbeck</a:t>
            </a:r>
            <a:endParaRPr lang="en-US" altLang="de-DE" sz="3600" b="1" dirty="0">
              <a:solidFill>
                <a:srgbClr val="FFFFFF"/>
              </a:solidFill>
              <a:latin typeface="Exo 2" panose="00000500000000000000" pitchFamily="2" charset="0"/>
            </a:endParaRPr>
          </a:p>
        </p:txBody>
      </p:sp>
    </p:spTree>
    <p:extLst>
      <p:ext uri="{BB962C8B-B14F-4D97-AF65-F5344CB8AC3E}">
        <p14:creationId xmlns:p14="http://schemas.microsoft.com/office/powerpoint/2010/main" val="157357011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CA" altLang="de-DE">
                <a:latin typeface="Exo 2 Semi Bold" panose="00000700000000000000" pitchFamily="2" charset="0"/>
              </a:rPr>
              <a:t>Data Exchange between PP, PB and 3</a:t>
            </a:r>
            <a:r>
              <a:rPr lang="en-CA" altLang="de-DE" baseline="30000">
                <a:latin typeface="Exo 2 Semi Bold" panose="00000700000000000000" pitchFamily="2" charset="0"/>
              </a:rPr>
              <a:t>rd</a:t>
            </a:r>
            <a:r>
              <a:rPr lang="en-CA" altLang="de-DE">
                <a:latin typeface="Exo 2 Semi Bold" panose="00000700000000000000" pitchFamily="2" charset="0"/>
              </a:rPr>
              <a:t> Party</a:t>
            </a:r>
            <a:endParaRPr lang="en-CA" altLang="de-DE">
              <a:solidFill>
                <a:schemeClr val="tx1"/>
              </a:solidFill>
              <a:latin typeface="Exo 2 Semi Bold" panose="00000700000000000000" pitchFamily="2" charset="0"/>
            </a:endParaRPr>
          </a:p>
        </p:txBody>
      </p:sp>
      <p:grpSp>
        <p:nvGrpSpPr>
          <p:cNvPr id="5" name="Gruppieren 4"/>
          <p:cNvGrpSpPr/>
          <p:nvPr/>
        </p:nvGrpSpPr>
        <p:grpSpPr>
          <a:xfrm>
            <a:off x="696363" y="5877272"/>
            <a:ext cx="7900358" cy="548595"/>
            <a:chOff x="696363" y="5877272"/>
            <a:chExt cx="7900358" cy="548595"/>
          </a:xfrm>
        </p:grpSpPr>
        <p:pic>
          <p:nvPicPr>
            <p:cNvPr id="2" name="Grafik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7452" y="5877272"/>
              <a:ext cx="719269" cy="548595"/>
            </a:xfrm>
            <a:prstGeom prst="rect">
              <a:avLst/>
            </a:prstGeom>
          </p:spPr>
        </p:pic>
        <p:pic>
          <p:nvPicPr>
            <p:cNvPr id="48" name="Grafik 4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363" y="5877272"/>
              <a:ext cx="719269" cy="548595"/>
            </a:xfrm>
            <a:prstGeom prst="rect">
              <a:avLst/>
            </a:prstGeom>
          </p:spPr>
        </p:pic>
      </p:grpSp>
      <p:pic>
        <p:nvPicPr>
          <p:cNvPr id="9" name="Grafik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2377" y="1235768"/>
            <a:ext cx="8319234" cy="4896405"/>
          </a:xfrm>
          <a:prstGeom prst="rect">
            <a:avLst/>
          </a:prstGeom>
        </p:spPr>
      </p:pic>
    </p:spTree>
    <p:custDataLst>
      <p:tags r:id="rId1"/>
    </p:custDataLst>
    <p:extLst>
      <p:ext uri="{BB962C8B-B14F-4D97-AF65-F5344CB8AC3E}">
        <p14:creationId xmlns:p14="http://schemas.microsoft.com/office/powerpoint/2010/main" val="2551786255"/>
      </p:ext>
    </p:extLst>
  </p:cSld>
  <p:clrMapOvr>
    <a:masterClrMapping/>
  </p:clrMapOvr>
  <mc:AlternateContent xmlns:mc="http://schemas.openxmlformats.org/markup-compatibility/2006" xmlns:p14="http://schemas.microsoft.com/office/powerpoint/2010/main">
    <mc:Choice Requires="p14">
      <p:transition spd="slow" p14:dur="800" advTm="115140">
        <p14:flythrough/>
      </p:transition>
    </mc:Choice>
    <mc:Fallback xmlns="">
      <p:transition spd="slow" advTm="11514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CA" dirty="0">
                <a:latin typeface="Exo 2 Semi Bold" panose="00000700000000000000" pitchFamily="2" charset="0"/>
              </a:rPr>
              <a:t>What is Metadata in the Printing Industry?</a:t>
            </a:r>
          </a:p>
        </p:txBody>
      </p:sp>
      <p:sp>
        <p:nvSpPr>
          <p:cNvPr id="3" name="Inhaltsplatzhalter 2"/>
          <p:cNvSpPr>
            <a:spLocks noGrp="1"/>
          </p:cNvSpPr>
          <p:nvPr>
            <p:ph idx="1"/>
          </p:nvPr>
        </p:nvSpPr>
        <p:spPr>
          <a:xfrm>
            <a:off x="611560" y="1516063"/>
            <a:ext cx="8470900" cy="4111625"/>
          </a:xfrm>
        </p:spPr>
        <p:txBody>
          <a:bodyPr/>
          <a:lstStyle/>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de-DE" dirty="0">
                <a:latin typeface="Exo 2" panose="00000500000000000000" pitchFamily="2" charset="0"/>
              </a:rPr>
              <a:t>Structured</a:t>
            </a:r>
            <a:r>
              <a:rPr lang="en-US" altLang="de-DE" b="1" dirty="0">
                <a:latin typeface="Exo 2" panose="00000500000000000000" pitchFamily="2" charset="0"/>
              </a:rPr>
              <a:t> data</a:t>
            </a:r>
            <a:r>
              <a:rPr lang="en-US" altLang="de-DE" dirty="0">
                <a:latin typeface="Exo 2" panose="00000500000000000000" pitchFamily="2" charset="0"/>
              </a:rPr>
              <a:t> </a:t>
            </a:r>
            <a:r>
              <a:rPr lang="en-US" altLang="de-DE" b="1" dirty="0">
                <a:latin typeface="Exo 2" panose="00000500000000000000" pitchFamily="2" charset="0"/>
              </a:rPr>
              <a:t>about data </a:t>
            </a:r>
            <a:r>
              <a:rPr lang="en-US" altLang="de-DE" dirty="0">
                <a:latin typeface="Exo 2" panose="00000500000000000000" pitchFamily="2" charset="0"/>
              </a:rPr>
              <a:t>(e.g., about images, PDF files) or product intent description, print production issues, operational data</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de-DE" dirty="0">
                <a:latin typeface="Exo 2" panose="00000500000000000000" pitchFamily="2" charset="0"/>
              </a:rPr>
              <a:t>Metadata can be embedded in content data or defined externally to content data (i.e. stored in a file or database)</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de-DE" dirty="0">
                <a:latin typeface="Exo 2" panose="00000500000000000000" pitchFamily="2" charset="0"/>
              </a:rPr>
              <a:t>Examples of metadata formats:</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de-DE" dirty="0">
                <a:latin typeface="Exo 2" panose="00000500000000000000" pitchFamily="2" charset="0"/>
              </a:rPr>
              <a:t>Embedded: Exif  in images; XMP is in </a:t>
            </a:r>
            <a:r>
              <a:rPr lang="en-US" altLang="de-DE" dirty="0"/>
              <a:t>i</a:t>
            </a:r>
            <a:r>
              <a:rPr lang="en-US" altLang="de-DE" dirty="0">
                <a:latin typeface="Exo 2" panose="00000500000000000000" pitchFamily="2" charset="0"/>
              </a:rPr>
              <a:t>mages, PDF, ID, AI, … </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de-DE" dirty="0"/>
              <a:t>Not embedded: </a:t>
            </a:r>
            <a:r>
              <a:rPr lang="en-US" altLang="de-DE" b="1" dirty="0"/>
              <a:t>JDF/JMF, XJDF/XJMF, PrintTalk</a:t>
            </a:r>
            <a:r>
              <a:rPr lang="en-US" altLang="de-DE" dirty="0"/>
              <a:t>, PJTF, PPF (CIP3)</a:t>
            </a:r>
            <a:endParaRPr lang="en-US" altLang="de-DE" dirty="0">
              <a:latin typeface="Exo 2" panose="00000500000000000000" pitchFamily="2" charset="0"/>
            </a:endParaRPr>
          </a:p>
          <a:p>
            <a:r>
              <a:rPr lang="en-US" altLang="de-DE" dirty="0">
                <a:latin typeface="Exo 2" panose="00000500000000000000" pitchFamily="2" charset="0"/>
              </a:rPr>
              <a:t>Most metadata is coded in XML or in recent times in JSON</a:t>
            </a:r>
          </a:p>
          <a:p>
            <a:pPr lvl="1"/>
            <a:r>
              <a:rPr lang="en-US" altLang="de-DE" dirty="0">
                <a:latin typeface="Exo 2" panose="00000500000000000000" pitchFamily="2" charset="0"/>
              </a:rPr>
              <a:t>Exceptions: Exif, PJTF, PPF</a:t>
            </a:r>
          </a:p>
        </p:txBody>
      </p:sp>
    </p:spTree>
    <p:custDataLst>
      <p:tags r:id="rId1"/>
    </p:custDataLst>
    <p:extLst>
      <p:ext uri="{BB962C8B-B14F-4D97-AF65-F5344CB8AC3E}">
        <p14:creationId xmlns:p14="http://schemas.microsoft.com/office/powerpoint/2010/main" val="130128676"/>
      </p:ext>
    </p:extLst>
  </p:cSld>
  <p:clrMapOvr>
    <a:masterClrMapping/>
  </p:clrMapOvr>
  <mc:AlternateContent xmlns:mc="http://schemas.openxmlformats.org/markup-compatibility/2006" xmlns:p14="http://schemas.microsoft.com/office/powerpoint/2010/main">
    <mc:Choice Requires="p14">
      <p:transition spd="slow" p14:dur="800" advTm="105211">
        <p14:flythrough/>
      </p:transition>
    </mc:Choice>
    <mc:Fallback xmlns="">
      <p:transition spd="slow" advTm="10521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bwMode="auto">
          <a:xfrm>
            <a:off x="673100" y="1474590"/>
            <a:ext cx="8089900" cy="1594370"/>
          </a:xfrm>
          <a:prstGeom prst="rect">
            <a:avLst/>
          </a:prstGeom>
          <a:noFill/>
          <a:ln>
            <a:noFill/>
          </a:ln>
          <a:effectLst/>
        </p:spPr>
        <p:txBody>
          <a:bodyPr vert="horz" wrap="square" lIns="0" tIns="0" rIns="0" bIns="0" numCol="1" anchor="t" anchorCtr="0" compatLnSpc="1">
            <a:prstTxWarp prst="textNoShape">
              <a:avLst/>
            </a:prstTxWarp>
          </a:bodyPr>
          <a:lstStyle>
            <a:lvl1pPr marL="331788" indent="-331788" algn="l" defTabSz="449263" rtl="0" eaLnBrk="0" fontAlgn="base" hangingPunct="0">
              <a:lnSpc>
                <a:spcPct val="87000"/>
              </a:lnSpc>
              <a:spcBef>
                <a:spcPts val="1500"/>
              </a:spcBef>
              <a:spcAft>
                <a:spcPct val="0"/>
              </a:spcAft>
              <a:buClr>
                <a:srgbClr val="B6121F"/>
              </a:buClr>
              <a:buSzPct val="75000"/>
              <a:buFont typeface="Marlett" pitchFamily="2" charset="2"/>
              <a:buChar char=""/>
              <a:defRPr sz="2400">
                <a:solidFill>
                  <a:schemeClr val="tx1"/>
                </a:solidFill>
                <a:latin typeface="+mn-lt"/>
                <a:ea typeface="+mn-ea"/>
                <a:cs typeface="+mn-cs"/>
              </a:defRPr>
            </a:lvl1pPr>
            <a:lvl2pPr marL="731838" indent="-274638" algn="l" defTabSz="449263" rtl="0" eaLnBrk="0" fontAlgn="base" hangingPunct="0">
              <a:lnSpc>
                <a:spcPct val="87000"/>
              </a:lnSpc>
              <a:spcBef>
                <a:spcPts val="1250"/>
              </a:spcBef>
              <a:spcAft>
                <a:spcPct val="0"/>
              </a:spcAft>
              <a:buClr>
                <a:srgbClr val="B6121F"/>
              </a:buClr>
              <a:buSzPct val="100000"/>
              <a:buFont typeface="Arial" charset="0"/>
              <a:buChar char="»"/>
              <a:defRPr sz="2000">
                <a:solidFill>
                  <a:schemeClr val="tx1"/>
                </a:solidFill>
                <a:latin typeface="+mn-lt"/>
                <a:ea typeface="+mn-ea"/>
              </a:defRPr>
            </a:lvl2pPr>
            <a:lvl3pPr marL="1143000" indent="-228600" algn="l" defTabSz="449263" rtl="0" eaLnBrk="0" fontAlgn="base" hangingPunct="0">
              <a:lnSpc>
                <a:spcPct val="87000"/>
              </a:lnSpc>
              <a:spcBef>
                <a:spcPts val="1125"/>
              </a:spcBef>
              <a:spcAft>
                <a:spcPct val="0"/>
              </a:spcAft>
              <a:buClr>
                <a:srgbClr val="FFFFFF"/>
              </a:buClr>
              <a:buSzPct val="100000"/>
              <a:buFont typeface="Arial" charset="0"/>
              <a:defRPr>
                <a:solidFill>
                  <a:schemeClr val="tx1"/>
                </a:solidFill>
                <a:latin typeface="+mn-lt"/>
                <a:ea typeface="+mn-ea"/>
              </a:defRPr>
            </a:lvl3pPr>
            <a:lvl4pPr marL="1600200" indent="-228600" algn="l" defTabSz="449263" rtl="0" eaLnBrk="0" fontAlgn="base" hangingPunct="0">
              <a:lnSpc>
                <a:spcPct val="87000"/>
              </a:lnSpc>
              <a:spcBef>
                <a:spcPts val="1000"/>
              </a:spcBef>
              <a:spcAft>
                <a:spcPct val="0"/>
              </a:spcAft>
              <a:buClr>
                <a:srgbClr val="FFFFFF"/>
              </a:buClr>
              <a:buSzPct val="100000"/>
              <a:buFont typeface="Arial" charset="0"/>
              <a:defRPr sz="1600">
                <a:solidFill>
                  <a:schemeClr val="tx1"/>
                </a:solidFill>
                <a:latin typeface="+mn-lt"/>
                <a:ea typeface="+mn-ea"/>
              </a:defRPr>
            </a:lvl4pPr>
            <a:lvl5pPr marL="2057400" indent="-228600" algn="l" defTabSz="449263" rtl="0"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mn-lt"/>
                <a:ea typeface="+mn-ea"/>
              </a:defRPr>
            </a:lvl5pPr>
            <a:lvl6pPr marL="2514600" indent="-228600" algn="l" defTabSz="449263" rtl="0" fontAlgn="base">
              <a:lnSpc>
                <a:spcPct val="87000"/>
              </a:lnSpc>
              <a:spcBef>
                <a:spcPts val="500"/>
              </a:spcBef>
              <a:spcAft>
                <a:spcPct val="0"/>
              </a:spcAft>
              <a:buClr>
                <a:srgbClr val="FFFFFF"/>
              </a:buClr>
              <a:buSzPct val="100000"/>
              <a:buFont typeface="Arial" charset="0"/>
              <a:buChar char="»"/>
              <a:defRPr sz="2000">
                <a:solidFill>
                  <a:schemeClr val="tx1"/>
                </a:solidFill>
                <a:latin typeface="+mn-lt"/>
                <a:ea typeface="+mn-ea"/>
              </a:defRPr>
            </a:lvl6pPr>
            <a:lvl7pPr marL="2971800" indent="-228600" algn="l" defTabSz="449263" rtl="0" fontAlgn="base">
              <a:lnSpc>
                <a:spcPct val="87000"/>
              </a:lnSpc>
              <a:spcBef>
                <a:spcPts val="500"/>
              </a:spcBef>
              <a:spcAft>
                <a:spcPct val="0"/>
              </a:spcAft>
              <a:buClr>
                <a:srgbClr val="FFFFFF"/>
              </a:buClr>
              <a:buSzPct val="100000"/>
              <a:buFont typeface="Arial" charset="0"/>
              <a:buChar char="»"/>
              <a:defRPr sz="2000">
                <a:solidFill>
                  <a:schemeClr val="tx1"/>
                </a:solidFill>
                <a:latin typeface="+mn-lt"/>
                <a:ea typeface="+mn-ea"/>
              </a:defRPr>
            </a:lvl7pPr>
            <a:lvl8pPr marL="3429000" indent="-228600" algn="l" defTabSz="449263" rtl="0" fontAlgn="base">
              <a:lnSpc>
                <a:spcPct val="87000"/>
              </a:lnSpc>
              <a:spcBef>
                <a:spcPts val="500"/>
              </a:spcBef>
              <a:spcAft>
                <a:spcPct val="0"/>
              </a:spcAft>
              <a:buClr>
                <a:srgbClr val="FFFFFF"/>
              </a:buClr>
              <a:buSzPct val="100000"/>
              <a:buFont typeface="Arial" charset="0"/>
              <a:buChar char="»"/>
              <a:defRPr sz="2000">
                <a:solidFill>
                  <a:schemeClr val="tx1"/>
                </a:solidFill>
                <a:latin typeface="+mn-lt"/>
                <a:ea typeface="+mn-ea"/>
              </a:defRPr>
            </a:lvl8pPr>
            <a:lvl9pPr marL="3886200" indent="-228600" algn="l" defTabSz="449263" rtl="0" fontAlgn="base">
              <a:lnSpc>
                <a:spcPct val="87000"/>
              </a:lnSpc>
              <a:spcBef>
                <a:spcPts val="500"/>
              </a:spcBef>
              <a:spcAft>
                <a:spcPct val="0"/>
              </a:spcAft>
              <a:buClr>
                <a:srgbClr val="FFFFFF"/>
              </a:buClr>
              <a:buSzPct val="100000"/>
              <a:buFont typeface="Arial" charset="0"/>
              <a:buChar char="»"/>
              <a:defRPr sz="2000">
                <a:solidFill>
                  <a:schemeClr val="tx1"/>
                </a:solidFill>
                <a:latin typeface="+mn-lt"/>
                <a:ea typeface="+mn-ea"/>
              </a:defRPr>
            </a:lvl9pPr>
          </a:lstStyle>
          <a:p>
            <a:pPr>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latin typeface="Exo 2" panose="00000500000000000000" pitchFamily="2" charset="0"/>
              </a:rPr>
              <a:t>Metadata often references content (print) data</a:t>
            </a:r>
            <a:endParaRPr lang="en-US" altLang="en-US" kern="0" dirty="0">
              <a:latin typeface="Exo 2" panose="00000500000000000000" pitchFamily="2" charset="0"/>
            </a:endParaRPr>
          </a:p>
          <a:p>
            <a:pPr>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dirty="0">
              <a:latin typeface="Exo 2" panose="00000500000000000000" pitchFamily="2" charset="0"/>
            </a:endParaRPr>
          </a:p>
          <a:p>
            <a:pPr>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dirty="0">
              <a:latin typeface="Exo 2" panose="00000500000000000000" pitchFamily="2" charset="0"/>
            </a:endParaRPr>
          </a:p>
          <a:p>
            <a:pPr>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dirty="0">
              <a:latin typeface="Exo 2" panose="00000500000000000000" pitchFamily="2" charset="0"/>
            </a:endParaRPr>
          </a:p>
          <a:p>
            <a:pPr>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dirty="0">
              <a:latin typeface="Exo 2" panose="00000500000000000000" pitchFamily="2" charset="0"/>
            </a:endParaRPr>
          </a:p>
          <a:p>
            <a:pPr marL="0" indent="0">
              <a:lnSpc>
                <a:spcPct val="100000"/>
              </a:lnSpc>
              <a:buNone/>
              <a:tabLst>
                <a:tab pos="911225" algn="l"/>
                <a:tab pos="1825625" algn="l"/>
                <a:tab pos="2740025" algn="l"/>
                <a:tab pos="3654425" algn="l"/>
                <a:tab pos="4568825" algn="l"/>
                <a:tab pos="5483225" algn="l"/>
                <a:tab pos="6397625" algn="l"/>
                <a:tab pos="7312025" algn="l"/>
                <a:tab pos="8226425" algn="l"/>
                <a:tab pos="9140825" algn="l"/>
                <a:tab pos="10055225" algn="l"/>
              </a:tabLst>
            </a:pPr>
            <a:br>
              <a:rPr lang="en-US" dirty="0">
                <a:latin typeface="Exo 2" panose="00000500000000000000" pitchFamily="2" charset="0"/>
              </a:rPr>
            </a:br>
            <a:endParaRPr lang="en-US" sz="1400" dirty="0">
              <a:latin typeface="Exo 2" panose="00000500000000000000" pitchFamily="2" charset="0"/>
            </a:endParaRPr>
          </a:p>
          <a:p>
            <a:pPr>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latin typeface="Exo 2" panose="00000500000000000000" pitchFamily="2" charset="0"/>
              </a:rPr>
              <a:t>Metadata in PDF</a:t>
            </a:r>
            <a:r>
              <a:rPr lang="en-US" kern="0" dirty="0">
                <a:latin typeface="Exo 2" panose="00000500000000000000" pitchFamily="2" charset="0"/>
              </a:rPr>
              <a:t>: </a:t>
            </a:r>
            <a:r>
              <a:rPr lang="en-US" dirty="0">
                <a:latin typeface="Exo 2" panose="00000500000000000000" pitchFamily="2" charset="0"/>
              </a:rPr>
              <a:t>XMP, Output Intent, die cut data...</a:t>
            </a:r>
          </a:p>
          <a:p>
            <a:pPr lvl="1">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latin typeface="Exo 2" panose="00000500000000000000" pitchFamily="2" charset="0"/>
              </a:rPr>
              <a:t>Receiver of single pages in PDF/VT (or PDF 2.0)</a:t>
            </a:r>
          </a:p>
          <a:p>
            <a:pPr lvl="1">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latin typeface="Exo 2" panose="00000500000000000000" pitchFamily="2" charset="0"/>
              </a:rPr>
              <a:t>Product intend: </a:t>
            </a:r>
            <a:r>
              <a:rPr lang="en-CA" dirty="0"/>
              <a:t>ISO/CD 21812-1:2019</a:t>
            </a:r>
            <a:r>
              <a:rPr lang="en-US" dirty="0">
                <a:latin typeface="Exo 2" panose="00000500000000000000" pitchFamily="2" charset="0"/>
              </a:rPr>
              <a:t> </a:t>
            </a:r>
            <a:endParaRPr lang="en-US" altLang="en-US" kern="0" dirty="0">
              <a:latin typeface="Exo 2" panose="00000500000000000000" pitchFamily="2" charset="0"/>
            </a:endParaRPr>
          </a:p>
        </p:txBody>
      </p:sp>
      <p:sp>
        <p:nvSpPr>
          <p:cNvPr id="2" name="Titel 1"/>
          <p:cNvSpPr>
            <a:spLocks noGrp="1"/>
          </p:cNvSpPr>
          <p:nvPr>
            <p:ph type="title"/>
          </p:nvPr>
        </p:nvSpPr>
        <p:spPr/>
        <p:txBody>
          <a:bodyPr/>
          <a:lstStyle/>
          <a:p>
            <a:r>
              <a:rPr lang="en-CA" noProof="0">
                <a:latin typeface="Exo 2 Semi Bold" panose="00000700000000000000" pitchFamily="2" charset="0"/>
              </a:rPr>
              <a:t>Metadata – Content</a:t>
            </a:r>
          </a:p>
        </p:txBody>
      </p:sp>
      <p:grpSp>
        <p:nvGrpSpPr>
          <p:cNvPr id="3" name="Gruppieren 2"/>
          <p:cNvGrpSpPr/>
          <p:nvPr/>
        </p:nvGrpSpPr>
        <p:grpSpPr>
          <a:xfrm>
            <a:off x="2951764" y="1988840"/>
            <a:ext cx="2969743" cy="550890"/>
            <a:chOff x="2951764" y="3140968"/>
            <a:chExt cx="2969743" cy="550890"/>
          </a:xfrm>
        </p:grpSpPr>
        <p:sp>
          <p:nvSpPr>
            <p:cNvPr id="5" name="Rechteck 4"/>
            <p:cNvSpPr/>
            <p:nvPr/>
          </p:nvSpPr>
          <p:spPr>
            <a:xfrm>
              <a:off x="3707904" y="3140968"/>
              <a:ext cx="1519968" cy="267574"/>
            </a:xfrm>
            <a:prstGeom prst="rect">
              <a:avLst/>
            </a:prstGeom>
          </p:spPr>
          <p:txBody>
            <a:bodyPr wrap="none">
              <a:spAutoFit/>
            </a:bodyPr>
            <a:lstStyle/>
            <a:p>
              <a:r>
                <a:rPr lang="en-US">
                  <a:latin typeface="Exo 2" panose="00000500000000000000" pitchFamily="2" charset="0"/>
                </a:rPr>
                <a:t>Reference to</a:t>
              </a:r>
            </a:p>
          </p:txBody>
        </p:sp>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4" y="3151854"/>
              <a:ext cx="540004" cy="540004"/>
            </a:xfrm>
            <a:prstGeom prst="rect">
              <a:avLst/>
            </a:prstGeom>
          </p:spPr>
        </p:pic>
        <p:pic>
          <p:nvPicPr>
            <p:cNvPr id="8" name="Grafik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4087" y="3140968"/>
              <a:ext cx="557420" cy="540000"/>
            </a:xfrm>
            <a:prstGeom prst="rect">
              <a:avLst/>
            </a:prstGeom>
          </p:spPr>
        </p:pic>
        <p:cxnSp>
          <p:nvCxnSpPr>
            <p:cNvPr id="10" name="Gerade Verbindung mit Pfeil 9"/>
            <p:cNvCxnSpPr>
              <a:endCxn id="8" idx="1"/>
            </p:cNvCxnSpPr>
            <p:nvPr/>
          </p:nvCxnSpPr>
          <p:spPr bwMode="auto">
            <a:xfrm flipV="1">
              <a:off x="3563888" y="3410968"/>
              <a:ext cx="1800199" cy="10888"/>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6" name="Gruppieren 5"/>
          <p:cNvGrpSpPr/>
          <p:nvPr/>
        </p:nvGrpSpPr>
        <p:grpSpPr>
          <a:xfrm>
            <a:off x="273522" y="2636912"/>
            <a:ext cx="8496944" cy="2226250"/>
            <a:chOff x="539552" y="3822764"/>
            <a:chExt cx="8223448" cy="1970462"/>
          </a:xfrm>
        </p:grpSpPr>
        <p:sp>
          <p:nvSpPr>
            <p:cNvPr id="4" name="Rechteck 3"/>
            <p:cNvSpPr/>
            <p:nvPr/>
          </p:nvSpPr>
          <p:spPr>
            <a:xfrm>
              <a:off x="539552" y="3822764"/>
              <a:ext cx="8223448" cy="1970462"/>
            </a:xfrm>
            <a:prstGeom prst="rect">
              <a:avLst/>
            </a:prstGeom>
            <a:solidFill>
              <a:srgbClr val="FFFFCC"/>
            </a:solidFill>
            <a:ln>
              <a:solidFill>
                <a:schemeClr val="tx1"/>
              </a:solidFill>
            </a:ln>
          </p:spPr>
          <p:txBody>
            <a:bodyPr wrap="square">
              <a:spAutoFit/>
            </a:bodyPr>
            <a:lstStyle/>
            <a:p>
              <a:pPr>
                <a:lnSpc>
                  <a:spcPts val="2800"/>
                </a:lnSpc>
              </a:pPr>
              <a:r>
                <a:rPr lang="en-US">
                  <a:latin typeface="Courier New" panose="02070309020205020404" pitchFamily="49" charset="0"/>
                  <a:cs typeface="Courier New" panose="02070309020205020404" pitchFamily="49" charset="0"/>
                </a:rPr>
                <a:t>&lt;RunList Run="1" Status="Draft"&gt;</a:t>
              </a:r>
            </a:p>
            <a:p>
              <a:pPr>
                <a:lnSpc>
                  <a:spcPts val="2800"/>
                </a:lnSpc>
              </a:pPr>
              <a:r>
                <a:rPr lang="en-US">
                  <a:latin typeface="Courier New" panose="02070309020205020404" pitchFamily="49" charset="0"/>
                  <a:cs typeface="Courier New" panose="02070309020205020404" pitchFamily="49" charset="0"/>
                </a:rPr>
                <a:t>   &lt;LayoutElement&gt;</a:t>
              </a:r>
            </a:p>
            <a:p>
              <a:pPr>
                <a:lnSpc>
                  <a:spcPts val="2800"/>
                </a:lnSpc>
              </a:pPr>
              <a:r>
                <a:rPr lang="en-US">
                  <a:latin typeface="Courier New" panose="02070309020205020404" pitchFamily="49" charset="0"/>
                  <a:cs typeface="Courier New" panose="02070309020205020404" pitchFamily="49" charset="0"/>
                </a:rPr>
                <a:t>      &lt;FileSpec MimeType="application/pdf"</a:t>
              </a:r>
            </a:p>
            <a:p>
              <a:pPr>
                <a:lnSpc>
                  <a:spcPts val="2800"/>
                </a:lnSpc>
              </a:pPr>
              <a:r>
                <a:rPr lang="en-US">
                  <a:latin typeface="Courier New" panose="02070309020205020404" pitchFamily="49" charset="0"/>
                  <a:cs typeface="Courier New" panose="02070309020205020404" pitchFamily="49" charset="0"/>
                </a:rPr>
                <a:t>         </a:t>
              </a:r>
              <a:r>
                <a:rPr lang="en-US">
                  <a:solidFill>
                    <a:srgbClr val="C00000"/>
                  </a:solidFill>
                  <a:latin typeface="Courier New" panose="02070309020205020404" pitchFamily="49" charset="0"/>
                  <a:cs typeface="Courier New" panose="02070309020205020404" pitchFamily="49" charset="0"/>
                </a:rPr>
                <a:t>URL="file://Jobs/2010-12-13/System/uebung_01.pdf"/&gt;</a:t>
              </a:r>
              <a:r>
                <a:rPr lang="en-US">
                  <a:latin typeface="Courier New" panose="02070309020205020404" pitchFamily="49" charset="0"/>
                  <a:cs typeface="Courier New" panose="02070309020205020404" pitchFamily="49" charset="0"/>
                </a:rPr>
                <a:t> </a:t>
              </a:r>
            </a:p>
            <a:p>
              <a:pPr>
                <a:lnSpc>
                  <a:spcPts val="2800"/>
                </a:lnSpc>
              </a:pPr>
              <a:r>
                <a:rPr lang="en-US">
                  <a:latin typeface="Courier New" panose="02070309020205020404" pitchFamily="49" charset="0"/>
                  <a:cs typeface="Courier New" panose="02070309020205020404" pitchFamily="49" charset="0"/>
                </a:rPr>
                <a:t>   &lt;/LayoutElement&gt;</a:t>
              </a:r>
            </a:p>
            <a:p>
              <a:pPr>
                <a:lnSpc>
                  <a:spcPts val="2800"/>
                </a:lnSpc>
              </a:pPr>
              <a:r>
                <a:rPr lang="en-US">
                  <a:latin typeface="Courier New" panose="02070309020205020404" pitchFamily="49" charset="0"/>
                  <a:cs typeface="Courier New" panose="02070309020205020404" pitchFamily="49" charset="0"/>
                </a:rPr>
                <a:t>&lt;/RunList&gt;</a:t>
              </a:r>
            </a:p>
          </p:txBody>
        </p:sp>
        <p:sp>
          <p:nvSpPr>
            <p:cNvPr id="13" name="Rechteck 12"/>
            <p:cNvSpPr/>
            <p:nvPr/>
          </p:nvSpPr>
          <p:spPr>
            <a:xfrm>
              <a:off x="6408327" y="5550454"/>
              <a:ext cx="2193999" cy="185128"/>
            </a:xfrm>
            <a:prstGeom prst="rect">
              <a:avLst/>
            </a:prstGeom>
          </p:spPr>
          <p:txBody>
            <a:bodyPr wrap="none">
              <a:spAutoFit/>
            </a:bodyPr>
            <a:lstStyle/>
            <a:p>
              <a:r>
                <a:rPr lang="en-US" sz="1200" i="1">
                  <a:latin typeface="Exo 2" panose="00000500000000000000" pitchFamily="2" charset="0"/>
                </a:rPr>
                <a:t>Extract from a sample JDF file</a:t>
              </a:r>
            </a:p>
          </p:txBody>
        </p:sp>
      </p:grpSp>
    </p:spTree>
    <p:extLst>
      <p:ext uri="{BB962C8B-B14F-4D97-AF65-F5344CB8AC3E}">
        <p14:creationId xmlns:p14="http://schemas.microsoft.com/office/powerpoint/2010/main" val="219362384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el 1"/>
          <p:cNvSpPr>
            <a:spLocks noGrp="1"/>
          </p:cNvSpPr>
          <p:nvPr>
            <p:ph type="title"/>
          </p:nvPr>
        </p:nvSpPr>
        <p:spPr/>
        <p:txBody>
          <a:bodyPr/>
          <a:lstStyle/>
          <a:p>
            <a:r>
              <a:rPr lang="en-CA" noProof="0" dirty="0">
                <a:latin typeface="Exo 2 Semi Bold" panose="00000700000000000000" pitchFamily="2" charset="0"/>
              </a:rPr>
              <a:t>Metadata and Their Ecosystems</a:t>
            </a:r>
            <a:endParaRPr lang="en-CA" altLang="en-US" noProof="0" dirty="0">
              <a:latin typeface="Exo 2 Semi Bold" panose="00000700000000000000" pitchFamily="2" charset="0"/>
            </a:endParaRPr>
          </a:p>
        </p:txBody>
      </p:sp>
      <p:sp>
        <p:nvSpPr>
          <p:cNvPr id="6146" name="Rectangle 3"/>
          <p:cNvSpPr>
            <a:spLocks noGrp="1" noChangeArrowheads="1"/>
          </p:cNvSpPr>
          <p:nvPr>
            <p:ph idx="1"/>
          </p:nvPr>
        </p:nvSpPr>
        <p:spPr>
          <a:xfrm>
            <a:off x="673100" y="1340768"/>
            <a:ext cx="7772400" cy="4991100"/>
          </a:xfrm>
        </p:spPr>
        <p:txBody>
          <a:bodyPr/>
          <a:lstStyle/>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CA" noProof="0">
                <a:latin typeface="Exo 2" panose="00000500000000000000" pitchFamily="2" charset="0"/>
              </a:rPr>
              <a:t>Often </a:t>
            </a:r>
            <a:r>
              <a:rPr lang="en-CA">
                <a:latin typeface="Exo 2" panose="00000500000000000000" pitchFamily="2" charset="0"/>
              </a:rPr>
              <a:t>several</a:t>
            </a:r>
            <a:r>
              <a:rPr lang="en-CA" noProof="0">
                <a:latin typeface="Exo 2" panose="00000500000000000000" pitchFamily="2" charset="0"/>
              </a:rPr>
              <a:t> </a:t>
            </a:r>
            <a:r>
              <a:rPr lang="en-CA">
                <a:latin typeface="Exo 2" panose="00000500000000000000" pitchFamily="2" charset="0"/>
              </a:rPr>
              <a:t>metadata</a:t>
            </a:r>
            <a:r>
              <a:rPr lang="en-CA" noProof="0">
                <a:latin typeface="Exo 2" panose="00000500000000000000" pitchFamily="2" charset="0"/>
              </a:rPr>
              <a:t> formats used in a production</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CA" noProof="0">
                <a:latin typeface="Exo 2" panose="00000500000000000000" pitchFamily="2" charset="0"/>
              </a:rPr>
              <a:t>Format conversions during production</a:t>
            </a:r>
          </a:p>
          <a:p>
            <a:pPr lvl="2">
              <a:tabLst>
                <a:tab pos="911225" algn="l"/>
                <a:tab pos="1825625" algn="l"/>
                <a:tab pos="2740025" algn="l"/>
                <a:tab pos="3654425" algn="l"/>
                <a:tab pos="4568825" algn="l"/>
                <a:tab pos="5483225" algn="l"/>
                <a:tab pos="6397625" algn="l"/>
                <a:tab pos="7312025" algn="l"/>
                <a:tab pos="8226425" algn="l"/>
                <a:tab pos="9140825" algn="l"/>
                <a:tab pos="10055225" algn="l"/>
              </a:tabLst>
            </a:pPr>
            <a:r>
              <a:rPr lang="en-CA" noProof="0">
                <a:latin typeface="Exo 2" panose="00000500000000000000" pitchFamily="2" charset="0"/>
              </a:rPr>
              <a:t>e.g., Exif to XMP, XMP to JDF, XJDF to JDF, CSV to JDF,…</a:t>
            </a:r>
            <a:endParaRPr lang="en-CA" altLang="de-DE" noProof="0">
              <a:latin typeface="Exo 2" panose="00000500000000000000" pitchFamily="2" charset="0"/>
            </a:endParaRPr>
          </a:p>
        </p:txBody>
      </p:sp>
      <p:sp>
        <p:nvSpPr>
          <p:cNvPr id="5" name="Rechteck 4"/>
          <p:cNvSpPr/>
          <p:nvPr/>
        </p:nvSpPr>
        <p:spPr>
          <a:xfrm>
            <a:off x="5867400" y="3490444"/>
            <a:ext cx="3384550" cy="2031325"/>
          </a:xfrm>
          <a:prstGeom prst="rect">
            <a:avLst/>
          </a:prstGeom>
        </p:spPr>
        <p:txBody>
          <a:bodyPr>
            <a:spAutoFit/>
          </a:bodyPr>
          <a:lstStyle/>
          <a:p>
            <a:pPr lvl="1">
              <a:lnSpc>
                <a:spcPct val="150000"/>
              </a:lnSpc>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altLang="de-DE" sz="1200" dirty="0">
                <a:latin typeface="Exo 2" panose="00000500000000000000" pitchFamily="2" charset="0"/>
              </a:rPr>
              <a:t>PPF (Print Production Format), CIP3</a:t>
            </a:r>
          </a:p>
          <a:p>
            <a:pPr lvl="1">
              <a:lnSpc>
                <a:spcPct val="150000"/>
              </a:lnSpc>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altLang="de-DE" sz="1200" dirty="0">
                <a:solidFill>
                  <a:srgbClr val="FF0000"/>
                </a:solidFill>
                <a:latin typeface="Exo 2" panose="00000500000000000000" pitchFamily="2" charset="0"/>
              </a:rPr>
              <a:t>JDF (Job Definition Format)</a:t>
            </a:r>
          </a:p>
          <a:p>
            <a:pPr lvl="1">
              <a:lnSpc>
                <a:spcPct val="150000"/>
              </a:lnSpc>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altLang="de-DE" sz="1200" dirty="0">
                <a:solidFill>
                  <a:srgbClr val="FF0000"/>
                </a:solidFill>
                <a:latin typeface="Exo 2" panose="00000500000000000000" pitchFamily="2" charset="0"/>
              </a:rPr>
              <a:t>XJDF (Exchange JDF)</a:t>
            </a:r>
          </a:p>
          <a:p>
            <a:pPr lvl="1">
              <a:lnSpc>
                <a:spcPct val="150000"/>
              </a:lnSpc>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altLang="de-DE" sz="1200" dirty="0">
                <a:solidFill>
                  <a:srgbClr val="00B0F0"/>
                </a:solidFill>
                <a:latin typeface="Exo 2" panose="00000500000000000000" pitchFamily="2" charset="0"/>
              </a:rPr>
              <a:t>XMP (</a:t>
            </a:r>
            <a:r>
              <a:rPr lang="en-GB" altLang="de-DE" sz="1200" dirty="0" err="1">
                <a:solidFill>
                  <a:srgbClr val="00B0F0"/>
                </a:solidFill>
                <a:latin typeface="Exo 2" panose="00000500000000000000" pitchFamily="2" charset="0"/>
              </a:rPr>
              <a:t>eXtensible</a:t>
            </a:r>
            <a:r>
              <a:rPr lang="en-GB" altLang="de-DE" sz="1200" dirty="0">
                <a:solidFill>
                  <a:srgbClr val="00B0F0"/>
                </a:solidFill>
                <a:latin typeface="Exo 2" panose="00000500000000000000" pitchFamily="2" charset="0"/>
              </a:rPr>
              <a:t> Metadata Platform)</a:t>
            </a:r>
          </a:p>
          <a:p>
            <a:pPr lvl="1">
              <a:lnSpc>
                <a:spcPct val="150000"/>
              </a:lnSpc>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altLang="de-DE" sz="1200" dirty="0">
                <a:solidFill>
                  <a:srgbClr val="00B0F0"/>
                </a:solidFill>
                <a:latin typeface="Exo 2" panose="00000500000000000000" pitchFamily="2" charset="0"/>
              </a:rPr>
              <a:t>EXIF (</a:t>
            </a:r>
            <a:r>
              <a:rPr lang="en-GB" altLang="de-DE" sz="1200" dirty="0" err="1">
                <a:solidFill>
                  <a:srgbClr val="00B0F0"/>
                </a:solidFill>
                <a:latin typeface="Exo 2" panose="00000500000000000000" pitchFamily="2" charset="0"/>
              </a:rPr>
              <a:t>EXchangeable</a:t>
            </a:r>
            <a:r>
              <a:rPr lang="en-GB" altLang="de-DE" sz="1200" dirty="0">
                <a:solidFill>
                  <a:srgbClr val="00B0F0"/>
                </a:solidFill>
                <a:latin typeface="Exo 2" panose="00000500000000000000" pitchFamily="2" charset="0"/>
              </a:rPr>
              <a:t> Image File )</a:t>
            </a:r>
          </a:p>
          <a:p>
            <a:pPr lvl="1">
              <a:lnSpc>
                <a:spcPct val="150000"/>
              </a:lnSpc>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altLang="de-DE" sz="1200" dirty="0">
                <a:solidFill>
                  <a:srgbClr val="006600"/>
                </a:solidFill>
                <a:latin typeface="Exo 2" panose="00000500000000000000" pitchFamily="2" charset="0"/>
              </a:rPr>
              <a:t>PJTF (Portable Job Ticket Format)</a:t>
            </a:r>
          </a:p>
          <a:p>
            <a:pPr lvl="1">
              <a:lnSpc>
                <a:spcPct val="150000"/>
              </a:lnSpc>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altLang="de-DE" sz="1200" dirty="0">
                <a:solidFill>
                  <a:srgbClr val="FF01FF"/>
                </a:solidFill>
                <a:latin typeface="Exo 2" panose="00000500000000000000" pitchFamily="2" charset="0"/>
              </a:rPr>
              <a:t>PrintTalk</a:t>
            </a:r>
          </a:p>
        </p:txBody>
      </p:sp>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100" y="2508602"/>
            <a:ext cx="5759655" cy="4088750"/>
          </a:xfrm>
          <a:prstGeom prst="rect">
            <a:avLst/>
          </a:prstGeom>
        </p:spPr>
      </p:pic>
    </p:spTree>
    <p:extLst>
      <p:ext uri="{BB962C8B-B14F-4D97-AF65-F5344CB8AC3E}">
        <p14:creationId xmlns:p14="http://schemas.microsoft.com/office/powerpoint/2010/main" val="1685589166"/>
      </p:ext>
    </p:extLst>
  </p:cSld>
  <p:clrMapOvr>
    <a:masterClrMapping/>
  </p:clrMapOvr>
  <mc:AlternateContent xmlns:mc="http://schemas.openxmlformats.org/markup-compatibility/2006" xmlns:p14="http://schemas.microsoft.com/office/powerpoint/2010/main">
    <mc:Choice Requires="p14">
      <p:transition spd="slow" p14:dur="800" advTm="52647">
        <p14:flythrough/>
      </p:transition>
    </mc:Choice>
    <mc:Fallback xmlns="">
      <p:transition spd="slow" advTm="52647">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CA">
                <a:latin typeface="Exo 2 Semi Bold" panose="00000700000000000000" pitchFamily="2" charset="0"/>
              </a:rPr>
              <a:t>Production Models</a:t>
            </a:r>
          </a:p>
        </p:txBody>
      </p:sp>
      <p:sp>
        <p:nvSpPr>
          <p:cNvPr id="3" name="Inhaltsplatzhalter 2"/>
          <p:cNvSpPr>
            <a:spLocks noGrp="1"/>
          </p:cNvSpPr>
          <p:nvPr>
            <p:ph idx="1"/>
          </p:nvPr>
        </p:nvSpPr>
        <p:spPr/>
        <p:txBody>
          <a:bodyPr/>
          <a:lstStyle/>
          <a:p>
            <a:r>
              <a:rPr lang="en-US">
                <a:latin typeface="Exo 2" panose="00000500000000000000" pitchFamily="2" charset="0"/>
              </a:rPr>
              <a:t>if you want to specify a workflow - especially an automated one - you have to define the production processes and how they are connected</a:t>
            </a:r>
          </a:p>
          <a:p>
            <a:pPr lvl="1"/>
            <a:r>
              <a:rPr lang="en-US">
                <a:latin typeface="Exo 2" panose="00000500000000000000" pitchFamily="2" charset="0"/>
              </a:rPr>
              <a:t>A universal print production “model” is needed!</a:t>
            </a:r>
          </a:p>
          <a:p>
            <a:r>
              <a:rPr lang="en-CA">
                <a:latin typeface="Exo 2" panose="00000500000000000000" pitchFamily="2" charset="0"/>
              </a:rPr>
              <a:t>Different models are available</a:t>
            </a:r>
          </a:p>
          <a:p>
            <a:pPr lvl="1"/>
            <a:r>
              <a:rPr lang="en-CA">
                <a:latin typeface="Exo 2" panose="00000500000000000000" pitchFamily="2" charset="0"/>
              </a:rPr>
              <a:t>Process list (or activity list or to-do-list): List of processes w/o execution order</a:t>
            </a:r>
          </a:p>
          <a:p>
            <a:pPr lvl="1"/>
            <a:r>
              <a:rPr lang="en-CA">
                <a:latin typeface="Exo 2" panose="00000500000000000000" pitchFamily="2" charset="0"/>
              </a:rPr>
              <a:t>Process chart: </a:t>
            </a:r>
            <a:r>
              <a:rPr lang="en-US">
                <a:latin typeface="Exo 2" panose="00000500000000000000" pitchFamily="2" charset="0"/>
              </a:rPr>
              <a:t>defines the order but does not define the interfaces between the processes</a:t>
            </a:r>
            <a:r>
              <a:rPr lang="en-CA">
                <a:latin typeface="Exo 2" panose="00000500000000000000" pitchFamily="2" charset="0"/>
              </a:rPr>
              <a:t> </a:t>
            </a:r>
          </a:p>
          <a:p>
            <a:pPr lvl="1"/>
            <a:r>
              <a:rPr lang="en-CA">
                <a:latin typeface="Exo 2" panose="00000500000000000000" pitchFamily="2" charset="0"/>
              </a:rPr>
              <a:t>Flow chart</a:t>
            </a:r>
          </a:p>
          <a:p>
            <a:pPr lvl="1"/>
            <a:r>
              <a:rPr lang="en-CA" b="1">
                <a:latin typeface="Exo 2" panose="00000500000000000000" pitchFamily="2" charset="0"/>
              </a:rPr>
              <a:t>Process-Resource-Model</a:t>
            </a:r>
          </a:p>
        </p:txBody>
      </p:sp>
    </p:spTree>
    <p:extLst>
      <p:ext uri="{BB962C8B-B14F-4D97-AF65-F5344CB8AC3E}">
        <p14:creationId xmlns:p14="http://schemas.microsoft.com/office/powerpoint/2010/main" val="283500138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3765F9AB-C802-8E4C-AF4E-AA980C6EAF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600" y="1329445"/>
            <a:ext cx="7272808" cy="4955985"/>
          </a:xfrm>
          <a:prstGeom prst="rect">
            <a:avLst/>
          </a:prstGeom>
        </p:spPr>
      </p:pic>
      <p:sp>
        <p:nvSpPr>
          <p:cNvPr id="5" name="Rectangle 1"/>
          <p:cNvSpPr txBox="1">
            <a:spLocks noChangeArrowheads="1"/>
          </p:cNvSpPr>
          <p:nvPr/>
        </p:nvSpPr>
        <p:spPr bwMode="auto">
          <a:xfrm>
            <a:off x="673100" y="-1488"/>
            <a:ext cx="7787332"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defTabSz="449263" rtl="0" eaLnBrk="0" fontAlgn="base" hangingPunct="0">
              <a:spcBef>
                <a:spcPct val="0"/>
              </a:spcBef>
              <a:spcAft>
                <a:spcPct val="0"/>
              </a:spcAft>
              <a:buClr>
                <a:srgbClr val="B6121F"/>
              </a:buClr>
              <a:buSzPct val="100000"/>
              <a:buFont typeface="Arial" charset="0"/>
              <a:defRPr sz="2800">
                <a:solidFill>
                  <a:srgbClr val="B6121F"/>
                </a:solidFill>
                <a:latin typeface="+mj-lt"/>
                <a:ea typeface="+mj-ea"/>
                <a:cs typeface="+mj-cs"/>
              </a:defRPr>
            </a:lvl1pPr>
            <a:lvl2pPr algn="l" defTabSz="449263" rtl="0" eaLnBrk="0" fontAlgn="base" hangingPunct="0">
              <a:spcBef>
                <a:spcPct val="0"/>
              </a:spcBef>
              <a:spcAft>
                <a:spcPct val="0"/>
              </a:spcAft>
              <a:buClr>
                <a:srgbClr val="B6121F"/>
              </a:buClr>
              <a:buSzPct val="100000"/>
              <a:buFont typeface="Arial" charset="0"/>
              <a:defRPr sz="2800">
                <a:solidFill>
                  <a:srgbClr val="B6121F"/>
                </a:solidFill>
                <a:latin typeface="Arial" charset="0"/>
                <a:ea typeface="SimSun" pitchFamily="2" charset="-122"/>
              </a:defRPr>
            </a:lvl2pPr>
            <a:lvl3pPr algn="l" defTabSz="449263" rtl="0" eaLnBrk="0" fontAlgn="base" hangingPunct="0">
              <a:spcBef>
                <a:spcPct val="0"/>
              </a:spcBef>
              <a:spcAft>
                <a:spcPct val="0"/>
              </a:spcAft>
              <a:buClr>
                <a:srgbClr val="B6121F"/>
              </a:buClr>
              <a:buSzPct val="100000"/>
              <a:buFont typeface="Arial" charset="0"/>
              <a:defRPr sz="2800">
                <a:solidFill>
                  <a:srgbClr val="B6121F"/>
                </a:solidFill>
                <a:latin typeface="Arial" charset="0"/>
                <a:ea typeface="SimSun" pitchFamily="2" charset="-122"/>
              </a:defRPr>
            </a:lvl3pPr>
            <a:lvl4pPr algn="l" defTabSz="449263" rtl="0" eaLnBrk="0" fontAlgn="base" hangingPunct="0">
              <a:spcBef>
                <a:spcPct val="0"/>
              </a:spcBef>
              <a:spcAft>
                <a:spcPct val="0"/>
              </a:spcAft>
              <a:buClr>
                <a:srgbClr val="B6121F"/>
              </a:buClr>
              <a:buSzPct val="100000"/>
              <a:buFont typeface="Arial" charset="0"/>
              <a:defRPr sz="2800">
                <a:solidFill>
                  <a:srgbClr val="B6121F"/>
                </a:solidFill>
                <a:latin typeface="Arial" charset="0"/>
                <a:ea typeface="SimSun" pitchFamily="2" charset="-122"/>
              </a:defRPr>
            </a:lvl4pPr>
            <a:lvl5pPr algn="l" defTabSz="449263" rtl="0" eaLnBrk="0" fontAlgn="base" hangingPunct="0">
              <a:spcBef>
                <a:spcPct val="0"/>
              </a:spcBef>
              <a:spcAft>
                <a:spcPct val="0"/>
              </a:spcAft>
              <a:buClr>
                <a:srgbClr val="B6121F"/>
              </a:buClr>
              <a:buSzPct val="100000"/>
              <a:buFont typeface="Arial" charset="0"/>
              <a:defRPr sz="2800">
                <a:solidFill>
                  <a:srgbClr val="B6121F"/>
                </a:solidFill>
                <a:latin typeface="Arial" charset="0"/>
                <a:ea typeface="SimSun" pitchFamily="2" charset="-122"/>
              </a:defRPr>
            </a:lvl5pPr>
            <a:lvl6pPr marL="457200" algn="l" defTabSz="449263" rtl="0" fontAlgn="base">
              <a:lnSpc>
                <a:spcPct val="62000"/>
              </a:lnSpc>
              <a:spcBef>
                <a:spcPct val="0"/>
              </a:spcBef>
              <a:spcAft>
                <a:spcPct val="0"/>
              </a:spcAft>
              <a:buClr>
                <a:srgbClr val="B6121F"/>
              </a:buClr>
              <a:buSzPct val="100000"/>
              <a:buFont typeface="Arial" charset="0"/>
              <a:defRPr sz="2800">
                <a:solidFill>
                  <a:srgbClr val="B6121F"/>
                </a:solidFill>
                <a:latin typeface="Arial" charset="0"/>
                <a:ea typeface="SimSun" pitchFamily="2" charset="-122"/>
              </a:defRPr>
            </a:lvl6pPr>
            <a:lvl7pPr marL="914400" algn="l" defTabSz="449263" rtl="0" fontAlgn="base">
              <a:lnSpc>
                <a:spcPct val="62000"/>
              </a:lnSpc>
              <a:spcBef>
                <a:spcPct val="0"/>
              </a:spcBef>
              <a:spcAft>
                <a:spcPct val="0"/>
              </a:spcAft>
              <a:buClr>
                <a:srgbClr val="B6121F"/>
              </a:buClr>
              <a:buSzPct val="100000"/>
              <a:buFont typeface="Arial" charset="0"/>
              <a:defRPr sz="2800">
                <a:solidFill>
                  <a:srgbClr val="B6121F"/>
                </a:solidFill>
                <a:latin typeface="Arial" charset="0"/>
                <a:ea typeface="SimSun" pitchFamily="2" charset="-122"/>
              </a:defRPr>
            </a:lvl7pPr>
            <a:lvl8pPr marL="1371600" algn="l" defTabSz="449263" rtl="0" fontAlgn="base">
              <a:lnSpc>
                <a:spcPct val="62000"/>
              </a:lnSpc>
              <a:spcBef>
                <a:spcPct val="0"/>
              </a:spcBef>
              <a:spcAft>
                <a:spcPct val="0"/>
              </a:spcAft>
              <a:buClr>
                <a:srgbClr val="B6121F"/>
              </a:buClr>
              <a:buSzPct val="100000"/>
              <a:buFont typeface="Arial" charset="0"/>
              <a:defRPr sz="2800">
                <a:solidFill>
                  <a:srgbClr val="B6121F"/>
                </a:solidFill>
                <a:latin typeface="Arial" charset="0"/>
                <a:ea typeface="SimSun" pitchFamily="2" charset="-122"/>
              </a:defRPr>
            </a:lvl8pPr>
            <a:lvl9pPr marL="1828800" algn="l" defTabSz="449263" rtl="0" fontAlgn="base">
              <a:lnSpc>
                <a:spcPct val="62000"/>
              </a:lnSpc>
              <a:spcBef>
                <a:spcPct val="0"/>
              </a:spcBef>
              <a:spcAft>
                <a:spcPct val="0"/>
              </a:spcAft>
              <a:buClr>
                <a:srgbClr val="B6121F"/>
              </a:buClr>
              <a:buSzPct val="100000"/>
              <a:buFont typeface="Arial" charset="0"/>
              <a:defRPr sz="2800">
                <a:solidFill>
                  <a:srgbClr val="B6121F"/>
                </a:solidFill>
                <a:latin typeface="Arial" charset="0"/>
                <a:ea typeface="SimSun" pitchFamily="2" charset="-122"/>
              </a:defRPr>
            </a:lvl9p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altLang="en-US" kern="0">
                <a:latin typeface="Exo 2 Semi Bold" panose="00000700000000000000" pitchFamily="2" charset="0"/>
              </a:rPr>
              <a:t>Flow Charts might Become Complicated</a:t>
            </a:r>
          </a:p>
        </p:txBody>
      </p:sp>
    </p:spTree>
    <p:custDataLst>
      <p:tags r:id="rId1"/>
    </p:custDataLst>
    <p:extLst>
      <p:ext uri="{BB962C8B-B14F-4D97-AF65-F5344CB8AC3E}">
        <p14:creationId xmlns:p14="http://schemas.microsoft.com/office/powerpoint/2010/main" val="301047568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0648" y="0"/>
            <a:ext cx="12104650" cy="6858000"/>
          </a:xfrm>
          <a:prstGeom prst="rect">
            <a:avLst/>
          </a:prstGeom>
        </p:spPr>
      </p:pic>
      <p:sp>
        <p:nvSpPr>
          <p:cNvPr id="6" name="Rectangle 1"/>
          <p:cNvSpPr txBox="1">
            <a:spLocks noChangeArrowheads="1"/>
          </p:cNvSpPr>
          <p:nvPr/>
        </p:nvSpPr>
        <p:spPr bwMode="auto">
          <a:xfrm>
            <a:off x="673200" y="0"/>
            <a:ext cx="7787332" cy="83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defTabSz="449263" rtl="0" eaLnBrk="0" fontAlgn="base" hangingPunct="0">
              <a:spcBef>
                <a:spcPct val="0"/>
              </a:spcBef>
              <a:spcAft>
                <a:spcPct val="0"/>
              </a:spcAft>
              <a:buClr>
                <a:srgbClr val="B6121F"/>
              </a:buClr>
              <a:buSzPct val="100000"/>
              <a:buFont typeface="Arial" charset="0"/>
              <a:defRPr sz="2800">
                <a:solidFill>
                  <a:srgbClr val="B6121F"/>
                </a:solidFill>
                <a:latin typeface="+mj-lt"/>
                <a:ea typeface="+mj-ea"/>
                <a:cs typeface="+mj-cs"/>
              </a:defRPr>
            </a:lvl1pPr>
            <a:lvl2pPr algn="l" defTabSz="449263" rtl="0" eaLnBrk="0" fontAlgn="base" hangingPunct="0">
              <a:spcBef>
                <a:spcPct val="0"/>
              </a:spcBef>
              <a:spcAft>
                <a:spcPct val="0"/>
              </a:spcAft>
              <a:buClr>
                <a:srgbClr val="B6121F"/>
              </a:buClr>
              <a:buSzPct val="100000"/>
              <a:buFont typeface="Arial" charset="0"/>
              <a:defRPr sz="2800">
                <a:solidFill>
                  <a:srgbClr val="B6121F"/>
                </a:solidFill>
                <a:latin typeface="Arial" charset="0"/>
                <a:ea typeface="SimSun" pitchFamily="2" charset="-122"/>
              </a:defRPr>
            </a:lvl2pPr>
            <a:lvl3pPr algn="l" defTabSz="449263" rtl="0" eaLnBrk="0" fontAlgn="base" hangingPunct="0">
              <a:spcBef>
                <a:spcPct val="0"/>
              </a:spcBef>
              <a:spcAft>
                <a:spcPct val="0"/>
              </a:spcAft>
              <a:buClr>
                <a:srgbClr val="B6121F"/>
              </a:buClr>
              <a:buSzPct val="100000"/>
              <a:buFont typeface="Arial" charset="0"/>
              <a:defRPr sz="2800">
                <a:solidFill>
                  <a:srgbClr val="B6121F"/>
                </a:solidFill>
                <a:latin typeface="Arial" charset="0"/>
                <a:ea typeface="SimSun" pitchFamily="2" charset="-122"/>
              </a:defRPr>
            </a:lvl3pPr>
            <a:lvl4pPr algn="l" defTabSz="449263" rtl="0" eaLnBrk="0" fontAlgn="base" hangingPunct="0">
              <a:spcBef>
                <a:spcPct val="0"/>
              </a:spcBef>
              <a:spcAft>
                <a:spcPct val="0"/>
              </a:spcAft>
              <a:buClr>
                <a:srgbClr val="B6121F"/>
              </a:buClr>
              <a:buSzPct val="100000"/>
              <a:buFont typeface="Arial" charset="0"/>
              <a:defRPr sz="2800">
                <a:solidFill>
                  <a:srgbClr val="B6121F"/>
                </a:solidFill>
                <a:latin typeface="Arial" charset="0"/>
                <a:ea typeface="SimSun" pitchFamily="2" charset="-122"/>
              </a:defRPr>
            </a:lvl4pPr>
            <a:lvl5pPr algn="l" defTabSz="449263" rtl="0" eaLnBrk="0" fontAlgn="base" hangingPunct="0">
              <a:spcBef>
                <a:spcPct val="0"/>
              </a:spcBef>
              <a:spcAft>
                <a:spcPct val="0"/>
              </a:spcAft>
              <a:buClr>
                <a:srgbClr val="B6121F"/>
              </a:buClr>
              <a:buSzPct val="100000"/>
              <a:buFont typeface="Arial" charset="0"/>
              <a:defRPr sz="2800">
                <a:solidFill>
                  <a:srgbClr val="B6121F"/>
                </a:solidFill>
                <a:latin typeface="Arial" charset="0"/>
                <a:ea typeface="SimSun" pitchFamily="2" charset="-122"/>
              </a:defRPr>
            </a:lvl5pPr>
            <a:lvl6pPr marL="457200" algn="l" defTabSz="449263" rtl="0" fontAlgn="base">
              <a:lnSpc>
                <a:spcPct val="62000"/>
              </a:lnSpc>
              <a:spcBef>
                <a:spcPct val="0"/>
              </a:spcBef>
              <a:spcAft>
                <a:spcPct val="0"/>
              </a:spcAft>
              <a:buClr>
                <a:srgbClr val="B6121F"/>
              </a:buClr>
              <a:buSzPct val="100000"/>
              <a:buFont typeface="Arial" charset="0"/>
              <a:defRPr sz="2800">
                <a:solidFill>
                  <a:srgbClr val="B6121F"/>
                </a:solidFill>
                <a:latin typeface="Arial" charset="0"/>
                <a:ea typeface="SimSun" pitchFamily="2" charset="-122"/>
              </a:defRPr>
            </a:lvl6pPr>
            <a:lvl7pPr marL="914400" algn="l" defTabSz="449263" rtl="0" fontAlgn="base">
              <a:lnSpc>
                <a:spcPct val="62000"/>
              </a:lnSpc>
              <a:spcBef>
                <a:spcPct val="0"/>
              </a:spcBef>
              <a:spcAft>
                <a:spcPct val="0"/>
              </a:spcAft>
              <a:buClr>
                <a:srgbClr val="B6121F"/>
              </a:buClr>
              <a:buSzPct val="100000"/>
              <a:buFont typeface="Arial" charset="0"/>
              <a:defRPr sz="2800">
                <a:solidFill>
                  <a:srgbClr val="B6121F"/>
                </a:solidFill>
                <a:latin typeface="Arial" charset="0"/>
                <a:ea typeface="SimSun" pitchFamily="2" charset="-122"/>
              </a:defRPr>
            </a:lvl7pPr>
            <a:lvl8pPr marL="1371600" algn="l" defTabSz="449263" rtl="0" fontAlgn="base">
              <a:lnSpc>
                <a:spcPct val="62000"/>
              </a:lnSpc>
              <a:spcBef>
                <a:spcPct val="0"/>
              </a:spcBef>
              <a:spcAft>
                <a:spcPct val="0"/>
              </a:spcAft>
              <a:buClr>
                <a:srgbClr val="B6121F"/>
              </a:buClr>
              <a:buSzPct val="100000"/>
              <a:buFont typeface="Arial" charset="0"/>
              <a:defRPr sz="2800">
                <a:solidFill>
                  <a:srgbClr val="B6121F"/>
                </a:solidFill>
                <a:latin typeface="Arial" charset="0"/>
                <a:ea typeface="SimSun" pitchFamily="2" charset="-122"/>
              </a:defRPr>
            </a:lvl8pPr>
            <a:lvl9pPr marL="1828800" algn="l" defTabSz="449263" rtl="0" fontAlgn="base">
              <a:lnSpc>
                <a:spcPct val="62000"/>
              </a:lnSpc>
              <a:spcBef>
                <a:spcPct val="0"/>
              </a:spcBef>
              <a:spcAft>
                <a:spcPct val="0"/>
              </a:spcAft>
              <a:buClr>
                <a:srgbClr val="B6121F"/>
              </a:buClr>
              <a:buSzPct val="100000"/>
              <a:buFont typeface="Arial" charset="0"/>
              <a:defRPr sz="2800">
                <a:solidFill>
                  <a:srgbClr val="B6121F"/>
                </a:solidFill>
                <a:latin typeface="Arial" charset="0"/>
                <a:ea typeface="SimSun" pitchFamily="2" charset="-122"/>
              </a:defRPr>
            </a:lvl9p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altLang="en-US" kern="0">
                <a:solidFill>
                  <a:schemeClr val="bg1"/>
                </a:solidFill>
                <a:latin typeface="Exo 2 Semi Bold" panose="00000700000000000000" pitchFamily="2" charset="0"/>
              </a:rPr>
              <a:t>Flow Charts might Become Scary</a:t>
            </a:r>
          </a:p>
        </p:txBody>
      </p:sp>
    </p:spTree>
    <p:custDataLst>
      <p:tags r:id="rId1"/>
    </p:custDataLst>
    <p:extLst>
      <p:ext uri="{BB962C8B-B14F-4D97-AF65-F5344CB8AC3E}">
        <p14:creationId xmlns:p14="http://schemas.microsoft.com/office/powerpoint/2010/main" val="172171784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CA">
                <a:latin typeface="Exo 2 Semi Bold" panose="00000700000000000000" pitchFamily="2" charset="0"/>
              </a:rPr>
              <a:t>Process-Resource Models</a:t>
            </a:r>
          </a:p>
        </p:txBody>
      </p:sp>
      <p:sp>
        <p:nvSpPr>
          <p:cNvPr id="3" name="Rectangle 2"/>
          <p:cNvSpPr txBox="1">
            <a:spLocks noChangeArrowheads="1"/>
          </p:cNvSpPr>
          <p:nvPr/>
        </p:nvSpPr>
        <p:spPr>
          <a:xfrm>
            <a:off x="673100" y="1340768"/>
            <a:ext cx="7931348" cy="3888432"/>
          </a:xfrm>
          <a:prstGeom prst="rect">
            <a:avLst/>
          </a:prstGeom>
          <a:ln/>
        </p:spPr>
        <p:txBody>
          <a:bodyPr/>
          <a:lstStyle>
            <a:lvl1pPr marL="331788" indent="-331788" algn="l" defTabSz="449263" rtl="0" eaLnBrk="0" fontAlgn="base" hangingPunct="0">
              <a:lnSpc>
                <a:spcPct val="87000"/>
              </a:lnSpc>
              <a:spcBef>
                <a:spcPts val="1500"/>
              </a:spcBef>
              <a:spcAft>
                <a:spcPct val="0"/>
              </a:spcAft>
              <a:buClr>
                <a:srgbClr val="B6121F"/>
              </a:buClr>
              <a:buSzPct val="75000"/>
              <a:buFont typeface="Marlett" pitchFamily="2" charset="2"/>
              <a:buChar char=""/>
              <a:defRPr sz="2400">
                <a:solidFill>
                  <a:schemeClr val="tx1"/>
                </a:solidFill>
                <a:latin typeface="+mn-lt"/>
                <a:ea typeface="+mn-ea"/>
                <a:cs typeface="+mn-cs"/>
              </a:defRPr>
            </a:lvl1pPr>
            <a:lvl2pPr marL="731838" indent="-274638" algn="l" defTabSz="449263" rtl="0" eaLnBrk="0" fontAlgn="base" hangingPunct="0">
              <a:lnSpc>
                <a:spcPct val="87000"/>
              </a:lnSpc>
              <a:spcBef>
                <a:spcPts val="1250"/>
              </a:spcBef>
              <a:spcAft>
                <a:spcPct val="0"/>
              </a:spcAft>
              <a:buClr>
                <a:srgbClr val="B6121F"/>
              </a:buClr>
              <a:buSzPct val="100000"/>
              <a:buFont typeface="Arial" charset="0"/>
              <a:buChar char="»"/>
              <a:defRPr sz="2000">
                <a:solidFill>
                  <a:schemeClr val="tx1"/>
                </a:solidFill>
                <a:latin typeface="+mn-lt"/>
                <a:ea typeface="+mn-ea"/>
              </a:defRPr>
            </a:lvl2pPr>
            <a:lvl3pPr marL="1143000" indent="-228600" algn="l" defTabSz="449263" rtl="0" eaLnBrk="0" fontAlgn="base" hangingPunct="0">
              <a:lnSpc>
                <a:spcPct val="87000"/>
              </a:lnSpc>
              <a:spcBef>
                <a:spcPts val="1125"/>
              </a:spcBef>
              <a:spcAft>
                <a:spcPct val="0"/>
              </a:spcAft>
              <a:buClr>
                <a:srgbClr val="FFFFFF"/>
              </a:buClr>
              <a:buSzPct val="100000"/>
              <a:buFont typeface="Arial" charset="0"/>
              <a:defRPr>
                <a:solidFill>
                  <a:schemeClr val="tx1"/>
                </a:solidFill>
                <a:latin typeface="+mn-lt"/>
                <a:ea typeface="+mn-ea"/>
              </a:defRPr>
            </a:lvl3pPr>
            <a:lvl4pPr marL="1600200" indent="-228600" algn="l" defTabSz="449263" rtl="0" eaLnBrk="0" fontAlgn="base" hangingPunct="0">
              <a:lnSpc>
                <a:spcPct val="87000"/>
              </a:lnSpc>
              <a:spcBef>
                <a:spcPts val="1000"/>
              </a:spcBef>
              <a:spcAft>
                <a:spcPct val="0"/>
              </a:spcAft>
              <a:buClr>
                <a:srgbClr val="FFFFFF"/>
              </a:buClr>
              <a:buSzPct val="100000"/>
              <a:buFont typeface="Arial" charset="0"/>
              <a:defRPr sz="1600">
                <a:solidFill>
                  <a:schemeClr val="tx1"/>
                </a:solidFill>
                <a:latin typeface="+mn-lt"/>
                <a:ea typeface="+mn-ea"/>
              </a:defRPr>
            </a:lvl4pPr>
            <a:lvl5pPr marL="2057400" indent="-228600" algn="l" defTabSz="449263" rtl="0"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mn-lt"/>
                <a:ea typeface="+mn-ea"/>
              </a:defRPr>
            </a:lvl5pPr>
            <a:lvl6pPr marL="2514600" indent="-228600" algn="l" defTabSz="449263" rtl="0" fontAlgn="base">
              <a:lnSpc>
                <a:spcPct val="87000"/>
              </a:lnSpc>
              <a:spcBef>
                <a:spcPts val="500"/>
              </a:spcBef>
              <a:spcAft>
                <a:spcPct val="0"/>
              </a:spcAft>
              <a:buClr>
                <a:srgbClr val="FFFFFF"/>
              </a:buClr>
              <a:buSzPct val="100000"/>
              <a:buFont typeface="Arial" charset="0"/>
              <a:buChar char="»"/>
              <a:defRPr sz="2000">
                <a:solidFill>
                  <a:schemeClr val="tx1"/>
                </a:solidFill>
                <a:latin typeface="+mn-lt"/>
                <a:ea typeface="+mn-ea"/>
              </a:defRPr>
            </a:lvl6pPr>
            <a:lvl7pPr marL="2971800" indent="-228600" algn="l" defTabSz="449263" rtl="0" fontAlgn="base">
              <a:lnSpc>
                <a:spcPct val="87000"/>
              </a:lnSpc>
              <a:spcBef>
                <a:spcPts val="500"/>
              </a:spcBef>
              <a:spcAft>
                <a:spcPct val="0"/>
              </a:spcAft>
              <a:buClr>
                <a:srgbClr val="FFFFFF"/>
              </a:buClr>
              <a:buSzPct val="100000"/>
              <a:buFont typeface="Arial" charset="0"/>
              <a:buChar char="»"/>
              <a:defRPr sz="2000">
                <a:solidFill>
                  <a:schemeClr val="tx1"/>
                </a:solidFill>
                <a:latin typeface="+mn-lt"/>
                <a:ea typeface="+mn-ea"/>
              </a:defRPr>
            </a:lvl7pPr>
            <a:lvl8pPr marL="3429000" indent="-228600" algn="l" defTabSz="449263" rtl="0" fontAlgn="base">
              <a:lnSpc>
                <a:spcPct val="87000"/>
              </a:lnSpc>
              <a:spcBef>
                <a:spcPts val="500"/>
              </a:spcBef>
              <a:spcAft>
                <a:spcPct val="0"/>
              </a:spcAft>
              <a:buClr>
                <a:srgbClr val="FFFFFF"/>
              </a:buClr>
              <a:buSzPct val="100000"/>
              <a:buFont typeface="Arial" charset="0"/>
              <a:buChar char="»"/>
              <a:defRPr sz="2000">
                <a:solidFill>
                  <a:schemeClr val="tx1"/>
                </a:solidFill>
                <a:latin typeface="+mn-lt"/>
                <a:ea typeface="+mn-ea"/>
              </a:defRPr>
            </a:lvl8pPr>
            <a:lvl9pPr marL="3886200" indent="-228600" algn="l" defTabSz="449263" rtl="0" fontAlgn="base">
              <a:lnSpc>
                <a:spcPct val="87000"/>
              </a:lnSpc>
              <a:spcBef>
                <a:spcPts val="500"/>
              </a:spcBef>
              <a:spcAft>
                <a:spcPct val="0"/>
              </a:spcAft>
              <a:buClr>
                <a:srgbClr val="FFFFFF"/>
              </a:buClr>
              <a:buSzPct val="100000"/>
              <a:buFont typeface="Arial" charset="0"/>
              <a:buChar char="»"/>
              <a:defRPr sz="2000">
                <a:solidFill>
                  <a:schemeClr val="tx1"/>
                </a:solidFill>
                <a:latin typeface="+mn-lt"/>
                <a:ea typeface="+mn-ea"/>
              </a:defRPr>
            </a:lvl9pPr>
          </a:lstStyle>
          <a:p>
            <a:pPr>
              <a:lnSpc>
                <a:spcPct val="100000"/>
              </a:lnSpc>
            </a:pPr>
            <a:r>
              <a:rPr lang="en-CA">
                <a:latin typeface="Exo 2" panose="00000500000000000000" pitchFamily="2" charset="0"/>
              </a:rPr>
              <a:t>Processes are described by verbs, resources are physical things, files or parameter sets</a:t>
            </a:r>
          </a:p>
          <a:p>
            <a:pPr lvl="1">
              <a:lnSpc>
                <a:spcPct val="100000"/>
              </a:lnSpc>
            </a:pPr>
            <a:r>
              <a:rPr lang="en-CA">
                <a:latin typeface="Exo 2" panose="00000500000000000000" pitchFamily="2" charset="0"/>
              </a:rPr>
              <a:t>Processes normally have several input resources, i.e. prerequisites that are needed for running a process</a:t>
            </a:r>
          </a:p>
          <a:p>
            <a:pPr lvl="1">
              <a:lnSpc>
                <a:spcPct val="100000"/>
              </a:lnSpc>
            </a:pPr>
            <a:r>
              <a:rPr lang="en-CA">
                <a:latin typeface="Exo 2" panose="00000500000000000000" pitchFamily="2" charset="0"/>
              </a:rPr>
              <a:t>Processes have one or more output resource(s), i.e. the result(s) that the process produces</a:t>
            </a:r>
          </a:p>
          <a:p>
            <a:pPr lvl="1">
              <a:lnSpc>
                <a:spcPct val="100000"/>
              </a:lnSpc>
            </a:pPr>
            <a:r>
              <a:rPr lang="en-CA">
                <a:latin typeface="Exo 2" panose="00000500000000000000" pitchFamily="2" charset="0"/>
              </a:rPr>
              <a:t>A output resource of one process might be the input resource of the next process (a “transitional” resource)</a:t>
            </a:r>
          </a:p>
          <a:p>
            <a:pPr>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CA" altLang="en-US">
              <a:latin typeface="Exo 2" panose="00000500000000000000" pitchFamily="2" charset="0"/>
            </a:endParaRPr>
          </a:p>
        </p:txBody>
      </p:sp>
      <p:pic>
        <p:nvPicPr>
          <p:cNvPr id="20" name="Grafik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514" y="4390671"/>
            <a:ext cx="7168910" cy="2278689"/>
          </a:xfrm>
          <a:prstGeom prst="rect">
            <a:avLst/>
          </a:prstGeom>
        </p:spPr>
      </p:pic>
      <p:grpSp>
        <p:nvGrpSpPr>
          <p:cNvPr id="7" name="Group 6">
            <a:extLst>
              <a:ext uri="{FF2B5EF4-FFF2-40B4-BE49-F238E27FC236}">
                <a16:creationId xmlns:a16="http://schemas.microsoft.com/office/drawing/2014/main" id="{C23C3284-ACB2-C740-9A0F-DCEB66A0B7C2}"/>
              </a:ext>
            </a:extLst>
          </p:cNvPr>
          <p:cNvGrpSpPr/>
          <p:nvPr/>
        </p:nvGrpSpPr>
        <p:grpSpPr>
          <a:xfrm>
            <a:off x="5724128" y="4797152"/>
            <a:ext cx="432048" cy="1440160"/>
            <a:chOff x="5724128" y="4797152"/>
            <a:chExt cx="432048" cy="1440160"/>
          </a:xfrm>
        </p:grpSpPr>
        <p:sp>
          <p:nvSpPr>
            <p:cNvPr id="6" name="Left Arrow 5">
              <a:extLst>
                <a:ext uri="{FF2B5EF4-FFF2-40B4-BE49-F238E27FC236}">
                  <a16:creationId xmlns:a16="http://schemas.microsoft.com/office/drawing/2014/main" id="{E2E88190-2483-EC4B-8791-AF4C042ABDD6}"/>
                </a:ext>
              </a:extLst>
            </p:cNvPr>
            <p:cNvSpPr/>
            <p:nvPr/>
          </p:nvSpPr>
          <p:spPr bwMode="auto">
            <a:xfrm>
              <a:off x="5724128" y="4797152"/>
              <a:ext cx="432048" cy="216024"/>
            </a:xfrm>
            <a:prstGeom prst="leftArrow">
              <a:avLst/>
            </a:prstGeom>
            <a:solidFill>
              <a:srgbClr val="C00000"/>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
                  <a:srgbClr val="009688"/>
                </a:buClr>
                <a:buSzTx/>
                <a:buFontTx/>
                <a:buChar char="•"/>
                <a:tabLst/>
              </a:pPr>
              <a:endParaRPr kumimoji="0" lang="en-DE" sz="1400" b="0" i="0" u="none" strike="noStrike" cap="none" normalizeH="0" baseline="0">
                <a:ln>
                  <a:noFill/>
                </a:ln>
                <a:solidFill>
                  <a:schemeClr val="tx1"/>
                </a:solidFill>
                <a:effectLst/>
                <a:latin typeface="Arial" panose="020B0604020202020204" pitchFamily="34" charset="0"/>
              </a:endParaRPr>
            </a:p>
          </p:txBody>
        </p:sp>
        <p:sp>
          <p:nvSpPr>
            <p:cNvPr id="8" name="Left Arrow 7">
              <a:extLst>
                <a:ext uri="{FF2B5EF4-FFF2-40B4-BE49-F238E27FC236}">
                  <a16:creationId xmlns:a16="http://schemas.microsoft.com/office/drawing/2014/main" id="{0CEB7958-F029-B940-BDF6-8B11237BF908}"/>
                </a:ext>
              </a:extLst>
            </p:cNvPr>
            <p:cNvSpPr/>
            <p:nvPr/>
          </p:nvSpPr>
          <p:spPr bwMode="auto">
            <a:xfrm>
              <a:off x="5724128" y="6021288"/>
              <a:ext cx="432048" cy="216024"/>
            </a:xfrm>
            <a:prstGeom prst="leftArrow">
              <a:avLst/>
            </a:prstGeom>
            <a:solidFill>
              <a:srgbClr val="C00000"/>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
                  <a:srgbClr val="009688"/>
                </a:buClr>
                <a:buSzTx/>
                <a:buFontTx/>
                <a:buChar char="•"/>
                <a:tabLst/>
              </a:pPr>
              <a:endParaRPr kumimoji="0" lang="en-DE" sz="1400" b="0" i="0" u="none" strike="noStrike" cap="none" normalizeH="0" baseline="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347437606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576" y="1244757"/>
            <a:ext cx="7632848" cy="5088566"/>
          </a:xfrm>
          <a:prstGeom prst="rect">
            <a:avLst/>
          </a:prstGeom>
        </p:spPr>
      </p:pic>
      <p:sp>
        <p:nvSpPr>
          <p:cNvPr id="2" name="Titel 1"/>
          <p:cNvSpPr>
            <a:spLocks noGrp="1"/>
          </p:cNvSpPr>
          <p:nvPr>
            <p:ph type="title"/>
          </p:nvPr>
        </p:nvSpPr>
        <p:spPr/>
        <p:txBody>
          <a:bodyPr/>
          <a:lstStyle/>
          <a:p>
            <a:r>
              <a:rPr lang="en-CA">
                <a:solidFill>
                  <a:srgbClr val="C00000"/>
                </a:solidFill>
                <a:latin typeface="Exo 2 Semi Bold" panose="00000700000000000000" pitchFamily="2" charset="0"/>
              </a:rPr>
              <a:t>Process-Resource Model (PRM)</a:t>
            </a:r>
            <a:endParaRPr lang="en-CA" noProof="0">
              <a:solidFill>
                <a:srgbClr val="C00000"/>
              </a:solidFill>
              <a:latin typeface="Exo 2 Semi Bold" panose="00000700000000000000" pitchFamily="2" charset="0"/>
            </a:endParaRPr>
          </a:p>
        </p:txBody>
      </p:sp>
      <p:sp>
        <p:nvSpPr>
          <p:cNvPr id="6" name="Titel 1"/>
          <p:cNvSpPr txBox="1">
            <a:spLocks/>
          </p:cNvSpPr>
          <p:nvPr/>
        </p:nvSpPr>
        <p:spPr bwMode="auto">
          <a:xfrm>
            <a:off x="5076056" y="1772816"/>
            <a:ext cx="3788660" cy="1470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defTabSz="449263" rtl="0" eaLnBrk="0" fontAlgn="base" hangingPunct="0">
              <a:spcBef>
                <a:spcPct val="0"/>
              </a:spcBef>
              <a:spcAft>
                <a:spcPct val="0"/>
              </a:spcAft>
              <a:buClr>
                <a:srgbClr val="B6121F"/>
              </a:buClr>
              <a:buSzPct val="100000"/>
              <a:buFont typeface="Arial" charset="0"/>
              <a:defRPr sz="2800">
                <a:solidFill>
                  <a:srgbClr val="B6121F"/>
                </a:solidFill>
                <a:latin typeface="+mj-lt"/>
                <a:ea typeface="+mj-ea"/>
                <a:cs typeface="+mj-cs"/>
              </a:defRPr>
            </a:lvl1pPr>
            <a:lvl2pPr algn="l" defTabSz="449263" rtl="0" eaLnBrk="0" fontAlgn="base" hangingPunct="0">
              <a:spcBef>
                <a:spcPct val="0"/>
              </a:spcBef>
              <a:spcAft>
                <a:spcPct val="0"/>
              </a:spcAft>
              <a:buClr>
                <a:srgbClr val="B6121F"/>
              </a:buClr>
              <a:buSzPct val="100000"/>
              <a:buFont typeface="Arial" charset="0"/>
              <a:defRPr sz="2800">
                <a:solidFill>
                  <a:srgbClr val="B6121F"/>
                </a:solidFill>
                <a:latin typeface="Arial" charset="0"/>
                <a:ea typeface="SimSun" pitchFamily="2" charset="-122"/>
              </a:defRPr>
            </a:lvl2pPr>
            <a:lvl3pPr algn="l" defTabSz="449263" rtl="0" eaLnBrk="0" fontAlgn="base" hangingPunct="0">
              <a:spcBef>
                <a:spcPct val="0"/>
              </a:spcBef>
              <a:spcAft>
                <a:spcPct val="0"/>
              </a:spcAft>
              <a:buClr>
                <a:srgbClr val="B6121F"/>
              </a:buClr>
              <a:buSzPct val="100000"/>
              <a:buFont typeface="Arial" charset="0"/>
              <a:defRPr sz="2800">
                <a:solidFill>
                  <a:srgbClr val="B6121F"/>
                </a:solidFill>
                <a:latin typeface="Arial" charset="0"/>
                <a:ea typeface="SimSun" pitchFamily="2" charset="-122"/>
              </a:defRPr>
            </a:lvl3pPr>
            <a:lvl4pPr algn="l" defTabSz="449263" rtl="0" eaLnBrk="0" fontAlgn="base" hangingPunct="0">
              <a:spcBef>
                <a:spcPct val="0"/>
              </a:spcBef>
              <a:spcAft>
                <a:spcPct val="0"/>
              </a:spcAft>
              <a:buClr>
                <a:srgbClr val="B6121F"/>
              </a:buClr>
              <a:buSzPct val="100000"/>
              <a:buFont typeface="Arial" charset="0"/>
              <a:defRPr sz="2800">
                <a:solidFill>
                  <a:srgbClr val="B6121F"/>
                </a:solidFill>
                <a:latin typeface="Arial" charset="0"/>
                <a:ea typeface="SimSun" pitchFamily="2" charset="-122"/>
              </a:defRPr>
            </a:lvl4pPr>
            <a:lvl5pPr algn="l" defTabSz="449263" rtl="0" eaLnBrk="0" fontAlgn="base" hangingPunct="0">
              <a:spcBef>
                <a:spcPct val="0"/>
              </a:spcBef>
              <a:spcAft>
                <a:spcPct val="0"/>
              </a:spcAft>
              <a:buClr>
                <a:srgbClr val="B6121F"/>
              </a:buClr>
              <a:buSzPct val="100000"/>
              <a:buFont typeface="Arial" charset="0"/>
              <a:defRPr sz="2800">
                <a:solidFill>
                  <a:srgbClr val="B6121F"/>
                </a:solidFill>
                <a:latin typeface="Arial" charset="0"/>
                <a:ea typeface="SimSun" pitchFamily="2" charset="-122"/>
              </a:defRPr>
            </a:lvl5pPr>
            <a:lvl6pPr marL="457200" algn="l" defTabSz="449263" rtl="0" fontAlgn="base">
              <a:lnSpc>
                <a:spcPct val="62000"/>
              </a:lnSpc>
              <a:spcBef>
                <a:spcPct val="0"/>
              </a:spcBef>
              <a:spcAft>
                <a:spcPct val="0"/>
              </a:spcAft>
              <a:buClr>
                <a:srgbClr val="B6121F"/>
              </a:buClr>
              <a:buSzPct val="100000"/>
              <a:buFont typeface="Arial" charset="0"/>
              <a:defRPr sz="2800">
                <a:solidFill>
                  <a:srgbClr val="B6121F"/>
                </a:solidFill>
                <a:latin typeface="Arial" charset="0"/>
                <a:ea typeface="SimSun" pitchFamily="2" charset="-122"/>
              </a:defRPr>
            </a:lvl6pPr>
            <a:lvl7pPr marL="914400" algn="l" defTabSz="449263" rtl="0" fontAlgn="base">
              <a:lnSpc>
                <a:spcPct val="62000"/>
              </a:lnSpc>
              <a:spcBef>
                <a:spcPct val="0"/>
              </a:spcBef>
              <a:spcAft>
                <a:spcPct val="0"/>
              </a:spcAft>
              <a:buClr>
                <a:srgbClr val="B6121F"/>
              </a:buClr>
              <a:buSzPct val="100000"/>
              <a:buFont typeface="Arial" charset="0"/>
              <a:defRPr sz="2800">
                <a:solidFill>
                  <a:srgbClr val="B6121F"/>
                </a:solidFill>
                <a:latin typeface="Arial" charset="0"/>
                <a:ea typeface="SimSun" pitchFamily="2" charset="-122"/>
              </a:defRPr>
            </a:lvl7pPr>
            <a:lvl8pPr marL="1371600" algn="l" defTabSz="449263" rtl="0" fontAlgn="base">
              <a:lnSpc>
                <a:spcPct val="62000"/>
              </a:lnSpc>
              <a:spcBef>
                <a:spcPct val="0"/>
              </a:spcBef>
              <a:spcAft>
                <a:spcPct val="0"/>
              </a:spcAft>
              <a:buClr>
                <a:srgbClr val="B6121F"/>
              </a:buClr>
              <a:buSzPct val="100000"/>
              <a:buFont typeface="Arial" charset="0"/>
              <a:defRPr sz="2800">
                <a:solidFill>
                  <a:srgbClr val="B6121F"/>
                </a:solidFill>
                <a:latin typeface="Arial" charset="0"/>
                <a:ea typeface="SimSun" pitchFamily="2" charset="-122"/>
              </a:defRPr>
            </a:lvl8pPr>
            <a:lvl9pPr marL="1828800" algn="l" defTabSz="449263" rtl="0" fontAlgn="base">
              <a:lnSpc>
                <a:spcPct val="62000"/>
              </a:lnSpc>
              <a:spcBef>
                <a:spcPct val="0"/>
              </a:spcBef>
              <a:spcAft>
                <a:spcPct val="0"/>
              </a:spcAft>
              <a:buClr>
                <a:srgbClr val="B6121F"/>
              </a:buClr>
              <a:buSzPct val="100000"/>
              <a:buFont typeface="Arial" charset="0"/>
              <a:defRPr sz="2800">
                <a:solidFill>
                  <a:srgbClr val="B6121F"/>
                </a:solidFill>
                <a:latin typeface="Arial" charset="0"/>
                <a:ea typeface="SimSun" pitchFamily="2" charset="-122"/>
              </a:defRPr>
            </a:lvl9pPr>
          </a:lstStyle>
          <a:p>
            <a:pPr>
              <a:lnSpc>
                <a:spcPct val="100000"/>
              </a:lnSpc>
            </a:pPr>
            <a:r>
              <a:rPr lang="en-CA" sz="5400" kern="0">
                <a:latin typeface="Exo 2" pitchFamily="2" charset="77"/>
              </a:rPr>
              <a:t>Let’s make</a:t>
            </a:r>
          </a:p>
          <a:p>
            <a:pPr>
              <a:lnSpc>
                <a:spcPct val="100000"/>
              </a:lnSpc>
            </a:pPr>
            <a:r>
              <a:rPr lang="en-CA" sz="5400" kern="0">
                <a:latin typeface="Exo 2" pitchFamily="2" charset="77"/>
              </a:rPr>
              <a:t>pancakes!</a:t>
            </a:r>
          </a:p>
        </p:txBody>
      </p:sp>
      <p:sp>
        <p:nvSpPr>
          <p:cNvPr id="5" name="Titel 1"/>
          <p:cNvSpPr txBox="1">
            <a:spLocks/>
          </p:cNvSpPr>
          <p:nvPr/>
        </p:nvSpPr>
        <p:spPr bwMode="auto">
          <a:xfrm>
            <a:off x="5076056" y="3423138"/>
            <a:ext cx="3788660" cy="7259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defTabSz="449263" rtl="0" eaLnBrk="0" fontAlgn="base" hangingPunct="0">
              <a:spcBef>
                <a:spcPct val="0"/>
              </a:spcBef>
              <a:spcAft>
                <a:spcPct val="0"/>
              </a:spcAft>
              <a:buClr>
                <a:srgbClr val="B6121F"/>
              </a:buClr>
              <a:buSzPct val="100000"/>
              <a:buFont typeface="Arial" charset="0"/>
              <a:defRPr sz="2800">
                <a:solidFill>
                  <a:srgbClr val="B6121F"/>
                </a:solidFill>
                <a:latin typeface="+mj-lt"/>
                <a:ea typeface="+mj-ea"/>
                <a:cs typeface="+mj-cs"/>
              </a:defRPr>
            </a:lvl1pPr>
            <a:lvl2pPr algn="l" defTabSz="449263" rtl="0" eaLnBrk="0" fontAlgn="base" hangingPunct="0">
              <a:spcBef>
                <a:spcPct val="0"/>
              </a:spcBef>
              <a:spcAft>
                <a:spcPct val="0"/>
              </a:spcAft>
              <a:buClr>
                <a:srgbClr val="B6121F"/>
              </a:buClr>
              <a:buSzPct val="100000"/>
              <a:buFont typeface="Arial" charset="0"/>
              <a:defRPr sz="2800">
                <a:solidFill>
                  <a:srgbClr val="B6121F"/>
                </a:solidFill>
                <a:latin typeface="Arial" charset="0"/>
                <a:ea typeface="SimSun" pitchFamily="2" charset="-122"/>
              </a:defRPr>
            </a:lvl2pPr>
            <a:lvl3pPr algn="l" defTabSz="449263" rtl="0" eaLnBrk="0" fontAlgn="base" hangingPunct="0">
              <a:spcBef>
                <a:spcPct val="0"/>
              </a:spcBef>
              <a:spcAft>
                <a:spcPct val="0"/>
              </a:spcAft>
              <a:buClr>
                <a:srgbClr val="B6121F"/>
              </a:buClr>
              <a:buSzPct val="100000"/>
              <a:buFont typeface="Arial" charset="0"/>
              <a:defRPr sz="2800">
                <a:solidFill>
                  <a:srgbClr val="B6121F"/>
                </a:solidFill>
                <a:latin typeface="Arial" charset="0"/>
                <a:ea typeface="SimSun" pitchFamily="2" charset="-122"/>
              </a:defRPr>
            </a:lvl3pPr>
            <a:lvl4pPr algn="l" defTabSz="449263" rtl="0" eaLnBrk="0" fontAlgn="base" hangingPunct="0">
              <a:spcBef>
                <a:spcPct val="0"/>
              </a:spcBef>
              <a:spcAft>
                <a:spcPct val="0"/>
              </a:spcAft>
              <a:buClr>
                <a:srgbClr val="B6121F"/>
              </a:buClr>
              <a:buSzPct val="100000"/>
              <a:buFont typeface="Arial" charset="0"/>
              <a:defRPr sz="2800">
                <a:solidFill>
                  <a:srgbClr val="B6121F"/>
                </a:solidFill>
                <a:latin typeface="Arial" charset="0"/>
                <a:ea typeface="SimSun" pitchFamily="2" charset="-122"/>
              </a:defRPr>
            </a:lvl4pPr>
            <a:lvl5pPr algn="l" defTabSz="449263" rtl="0" eaLnBrk="0" fontAlgn="base" hangingPunct="0">
              <a:spcBef>
                <a:spcPct val="0"/>
              </a:spcBef>
              <a:spcAft>
                <a:spcPct val="0"/>
              </a:spcAft>
              <a:buClr>
                <a:srgbClr val="B6121F"/>
              </a:buClr>
              <a:buSzPct val="100000"/>
              <a:buFont typeface="Arial" charset="0"/>
              <a:defRPr sz="2800">
                <a:solidFill>
                  <a:srgbClr val="B6121F"/>
                </a:solidFill>
                <a:latin typeface="Arial" charset="0"/>
                <a:ea typeface="SimSun" pitchFamily="2" charset="-122"/>
              </a:defRPr>
            </a:lvl5pPr>
            <a:lvl6pPr marL="457200" algn="l" defTabSz="449263" rtl="0" fontAlgn="base">
              <a:lnSpc>
                <a:spcPct val="62000"/>
              </a:lnSpc>
              <a:spcBef>
                <a:spcPct val="0"/>
              </a:spcBef>
              <a:spcAft>
                <a:spcPct val="0"/>
              </a:spcAft>
              <a:buClr>
                <a:srgbClr val="B6121F"/>
              </a:buClr>
              <a:buSzPct val="100000"/>
              <a:buFont typeface="Arial" charset="0"/>
              <a:defRPr sz="2800">
                <a:solidFill>
                  <a:srgbClr val="B6121F"/>
                </a:solidFill>
                <a:latin typeface="Arial" charset="0"/>
                <a:ea typeface="SimSun" pitchFamily="2" charset="-122"/>
              </a:defRPr>
            </a:lvl6pPr>
            <a:lvl7pPr marL="914400" algn="l" defTabSz="449263" rtl="0" fontAlgn="base">
              <a:lnSpc>
                <a:spcPct val="62000"/>
              </a:lnSpc>
              <a:spcBef>
                <a:spcPct val="0"/>
              </a:spcBef>
              <a:spcAft>
                <a:spcPct val="0"/>
              </a:spcAft>
              <a:buClr>
                <a:srgbClr val="B6121F"/>
              </a:buClr>
              <a:buSzPct val="100000"/>
              <a:buFont typeface="Arial" charset="0"/>
              <a:defRPr sz="2800">
                <a:solidFill>
                  <a:srgbClr val="B6121F"/>
                </a:solidFill>
                <a:latin typeface="Arial" charset="0"/>
                <a:ea typeface="SimSun" pitchFamily="2" charset="-122"/>
              </a:defRPr>
            </a:lvl7pPr>
            <a:lvl8pPr marL="1371600" algn="l" defTabSz="449263" rtl="0" fontAlgn="base">
              <a:lnSpc>
                <a:spcPct val="62000"/>
              </a:lnSpc>
              <a:spcBef>
                <a:spcPct val="0"/>
              </a:spcBef>
              <a:spcAft>
                <a:spcPct val="0"/>
              </a:spcAft>
              <a:buClr>
                <a:srgbClr val="B6121F"/>
              </a:buClr>
              <a:buSzPct val="100000"/>
              <a:buFont typeface="Arial" charset="0"/>
              <a:defRPr sz="2800">
                <a:solidFill>
                  <a:srgbClr val="B6121F"/>
                </a:solidFill>
                <a:latin typeface="Arial" charset="0"/>
                <a:ea typeface="SimSun" pitchFamily="2" charset="-122"/>
              </a:defRPr>
            </a:lvl8pPr>
            <a:lvl9pPr marL="1828800" algn="l" defTabSz="449263" rtl="0" fontAlgn="base">
              <a:lnSpc>
                <a:spcPct val="62000"/>
              </a:lnSpc>
              <a:spcBef>
                <a:spcPct val="0"/>
              </a:spcBef>
              <a:spcAft>
                <a:spcPct val="0"/>
              </a:spcAft>
              <a:buClr>
                <a:srgbClr val="B6121F"/>
              </a:buClr>
              <a:buSzPct val="100000"/>
              <a:buFont typeface="Arial" charset="0"/>
              <a:defRPr sz="2800">
                <a:solidFill>
                  <a:srgbClr val="B6121F"/>
                </a:solidFill>
                <a:latin typeface="Arial" charset="0"/>
                <a:ea typeface="SimSun" pitchFamily="2" charset="-122"/>
              </a:defRPr>
            </a:lvl9pPr>
          </a:lstStyle>
          <a:p>
            <a:pPr>
              <a:lnSpc>
                <a:spcPct val="100000"/>
              </a:lnSpc>
            </a:pPr>
            <a:r>
              <a:rPr lang="en-CA" sz="2400" kern="0">
                <a:latin typeface="Exo 2" pitchFamily="2" charset="77"/>
              </a:rPr>
              <a:t>Sorry,</a:t>
            </a:r>
            <a:br>
              <a:rPr lang="en-CA" sz="2400" kern="0">
                <a:latin typeface="Exo 2" pitchFamily="2" charset="77"/>
              </a:rPr>
            </a:br>
            <a:r>
              <a:rPr lang="en-CA" sz="2400" kern="0">
                <a:latin typeface="Exo 2" pitchFamily="2" charset="77"/>
              </a:rPr>
              <a:t>let’s make a PRM recipe</a:t>
            </a:r>
          </a:p>
        </p:txBody>
      </p:sp>
    </p:spTree>
    <p:custDataLst>
      <p:tags r:id="rId1"/>
    </p:custDataLst>
    <p:extLst>
      <p:ext uri="{BB962C8B-B14F-4D97-AF65-F5344CB8AC3E}">
        <p14:creationId xmlns:p14="http://schemas.microsoft.com/office/powerpoint/2010/main" val="2473293987"/>
      </p:ext>
    </p:extLst>
  </p:cSld>
  <p:clrMapOvr>
    <a:masterClrMapping/>
  </p:clrMapOvr>
  <mc:AlternateContent xmlns:mc="http://schemas.openxmlformats.org/markup-compatibility/2006" xmlns:p14="http://schemas.microsoft.com/office/powerpoint/2010/main">
    <mc:Choice Requires="p14">
      <p:transition spd="slow" p14:dur="800" advTm="24183">
        <p14:flythrough/>
      </p:transition>
    </mc:Choice>
    <mc:Fallback xmlns="">
      <p:transition spd="slow" advTm="2418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2C92C47-1C27-544C-AAD2-20A211CB2A53}"/>
              </a:ext>
            </a:extLst>
          </p:cNvPr>
          <p:cNvSpPr/>
          <p:nvPr/>
        </p:nvSpPr>
        <p:spPr bwMode="auto">
          <a:xfrm>
            <a:off x="107504" y="973827"/>
            <a:ext cx="7776864" cy="294933"/>
          </a:xfrm>
          <a:prstGeom prst="rect">
            <a:avLst/>
          </a:prstGeom>
          <a:solidFill>
            <a:schemeClr val="bg1"/>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
                <a:srgbClr val="009688"/>
              </a:buClr>
              <a:buSzTx/>
              <a:buFontTx/>
              <a:buChar char="•"/>
              <a:tabLst/>
            </a:pPr>
            <a:endParaRPr kumimoji="0" lang="en-DE" sz="1400" b="0" i="0" u="none" strike="noStrike" cap="none" normalizeH="0" baseline="0">
              <a:ln>
                <a:noFill/>
              </a:ln>
              <a:solidFill>
                <a:schemeClr val="tx1"/>
              </a:solidFill>
              <a:effectLst/>
              <a:latin typeface="Arial" panose="020B0604020202020204" pitchFamily="34" charset="0"/>
            </a:endParaRPr>
          </a:p>
        </p:txBody>
      </p:sp>
      <p:sp>
        <p:nvSpPr>
          <p:cNvPr id="9" name="Oval 1080"/>
          <p:cNvSpPr>
            <a:spLocks noChangeAspect="1" noChangeArrowheads="1"/>
          </p:cNvSpPr>
          <p:nvPr/>
        </p:nvSpPr>
        <p:spPr bwMode="auto">
          <a:xfrm>
            <a:off x="251520" y="426266"/>
            <a:ext cx="641509" cy="641509"/>
          </a:xfrm>
          <a:prstGeom prst="ellipse">
            <a:avLst/>
          </a:prstGeom>
          <a:solidFill>
            <a:srgbClr val="CCECFF"/>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eaLnBrk="0" hangingPunct="0">
              <a:lnSpc>
                <a:spcPct val="87000"/>
              </a:lnSpc>
              <a:spcBef>
                <a:spcPts val="1500"/>
              </a:spcBef>
              <a:buClr>
                <a:srgbClr val="B6121F"/>
              </a:buClr>
              <a:buSzPct val="75000"/>
              <a:buFont typeface="Marlett" pitchFamily="2" charset="2"/>
              <a:buChar char=""/>
              <a:defRPr sz="2400">
                <a:solidFill>
                  <a:schemeClr val="tx1"/>
                </a:solidFill>
                <a:latin typeface="Arial" charset="0"/>
                <a:ea typeface="SimSun" pitchFamily="2" charset="-122"/>
              </a:defRPr>
            </a:lvl1pPr>
            <a:lvl2pPr marL="742950" indent="-285750" eaLnBrk="0" hangingPunct="0">
              <a:lnSpc>
                <a:spcPct val="87000"/>
              </a:lnSpc>
              <a:spcBef>
                <a:spcPts val="1250"/>
              </a:spcBef>
              <a:buClr>
                <a:srgbClr val="B6121F"/>
              </a:buClr>
              <a:buChar char="»"/>
              <a:defRPr sz="2000">
                <a:solidFill>
                  <a:schemeClr val="tx1"/>
                </a:solidFill>
                <a:latin typeface="Arial" charset="0"/>
                <a:ea typeface="SimSun" pitchFamily="2" charset="-122"/>
              </a:defRPr>
            </a:lvl2pPr>
            <a:lvl3pPr marL="1143000" indent="-228600" eaLnBrk="0" hangingPunct="0">
              <a:lnSpc>
                <a:spcPct val="87000"/>
              </a:lnSpc>
              <a:spcBef>
                <a:spcPts val="1125"/>
              </a:spcBef>
              <a:buClr>
                <a:srgbClr val="FFFFFF"/>
              </a:buClr>
              <a:defRPr>
                <a:solidFill>
                  <a:schemeClr val="tx1"/>
                </a:solidFill>
                <a:latin typeface="Arial" charset="0"/>
                <a:ea typeface="SimSun" pitchFamily="2" charset="-122"/>
              </a:defRPr>
            </a:lvl3pPr>
            <a:lvl4pPr marL="1600200" indent="-228600" eaLnBrk="0" hangingPunct="0">
              <a:lnSpc>
                <a:spcPct val="87000"/>
              </a:lnSpc>
              <a:spcBef>
                <a:spcPts val="1000"/>
              </a:spcBef>
              <a:buClr>
                <a:srgbClr val="FFFFFF"/>
              </a:buClr>
              <a:defRPr sz="1600">
                <a:solidFill>
                  <a:schemeClr val="tx1"/>
                </a:solidFill>
                <a:latin typeface="Arial" charset="0"/>
                <a:ea typeface="SimSun" pitchFamily="2" charset="-122"/>
              </a:defRPr>
            </a:lvl4pPr>
            <a:lvl5pPr marL="2057400" indent="-228600" eaLnBrk="0" hangingPunct="0">
              <a:lnSpc>
                <a:spcPct val="87000"/>
              </a:lnSpc>
              <a:spcBef>
                <a:spcPts val="500"/>
              </a:spcBef>
              <a:buClr>
                <a:srgbClr val="FFFFFF"/>
              </a:buClr>
              <a:buChar char="»"/>
              <a:defRPr sz="2000">
                <a:solidFill>
                  <a:schemeClr val="tx1"/>
                </a:solidFill>
                <a:latin typeface="Arial" charset="0"/>
                <a:ea typeface="SimSun" pitchFamily="2" charset="-122"/>
              </a:defRPr>
            </a:lvl5pPr>
            <a:lvl6pPr marL="25146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6pPr>
            <a:lvl7pPr marL="29718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7pPr>
            <a:lvl8pPr marL="34290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8pPr>
            <a:lvl9pPr marL="38862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9pPr>
          </a:lstStyle>
          <a:p>
            <a:pPr algn="ctr">
              <a:lnSpc>
                <a:spcPct val="100000"/>
              </a:lnSpc>
              <a:spcBef>
                <a:spcPct val="0"/>
              </a:spcBef>
              <a:buClrTx/>
              <a:buSzTx/>
              <a:buFontTx/>
              <a:buNone/>
            </a:pPr>
            <a:r>
              <a:rPr lang="en-GB" altLang="de-DE" sz="1000">
                <a:latin typeface="Exo 2" panose="00000500000000000000" pitchFamily="2" charset="0"/>
              </a:rPr>
              <a:t>bowl</a:t>
            </a:r>
            <a:endParaRPr lang="en-GB" altLang="de-DE" sz="1000" baseline="-25000">
              <a:latin typeface="Exo 2" panose="00000500000000000000" pitchFamily="2" charset="0"/>
            </a:endParaRPr>
          </a:p>
        </p:txBody>
      </p:sp>
      <p:sp>
        <p:nvSpPr>
          <p:cNvPr id="10" name="Oval 1080"/>
          <p:cNvSpPr>
            <a:spLocks noChangeAspect="1" noChangeArrowheads="1"/>
          </p:cNvSpPr>
          <p:nvPr/>
        </p:nvSpPr>
        <p:spPr bwMode="auto">
          <a:xfrm>
            <a:off x="1043608" y="426266"/>
            <a:ext cx="641509" cy="641509"/>
          </a:xfrm>
          <a:prstGeom prst="ellipse">
            <a:avLst/>
          </a:prstGeom>
          <a:solidFill>
            <a:srgbClr val="CCECFF"/>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eaLnBrk="0" hangingPunct="0">
              <a:lnSpc>
                <a:spcPct val="87000"/>
              </a:lnSpc>
              <a:spcBef>
                <a:spcPts val="1500"/>
              </a:spcBef>
              <a:buClr>
                <a:srgbClr val="B6121F"/>
              </a:buClr>
              <a:buSzPct val="75000"/>
              <a:buFont typeface="Marlett" pitchFamily="2" charset="2"/>
              <a:buChar char=""/>
              <a:defRPr sz="2400">
                <a:solidFill>
                  <a:schemeClr val="tx1"/>
                </a:solidFill>
                <a:latin typeface="Arial" charset="0"/>
                <a:ea typeface="SimSun" pitchFamily="2" charset="-122"/>
              </a:defRPr>
            </a:lvl1pPr>
            <a:lvl2pPr marL="742950" indent="-285750" eaLnBrk="0" hangingPunct="0">
              <a:lnSpc>
                <a:spcPct val="87000"/>
              </a:lnSpc>
              <a:spcBef>
                <a:spcPts val="1250"/>
              </a:spcBef>
              <a:buClr>
                <a:srgbClr val="B6121F"/>
              </a:buClr>
              <a:buChar char="»"/>
              <a:defRPr sz="2000">
                <a:solidFill>
                  <a:schemeClr val="tx1"/>
                </a:solidFill>
                <a:latin typeface="Arial" charset="0"/>
                <a:ea typeface="SimSun" pitchFamily="2" charset="-122"/>
              </a:defRPr>
            </a:lvl2pPr>
            <a:lvl3pPr marL="1143000" indent="-228600" eaLnBrk="0" hangingPunct="0">
              <a:lnSpc>
                <a:spcPct val="87000"/>
              </a:lnSpc>
              <a:spcBef>
                <a:spcPts val="1125"/>
              </a:spcBef>
              <a:buClr>
                <a:srgbClr val="FFFFFF"/>
              </a:buClr>
              <a:defRPr>
                <a:solidFill>
                  <a:schemeClr val="tx1"/>
                </a:solidFill>
                <a:latin typeface="Arial" charset="0"/>
                <a:ea typeface="SimSun" pitchFamily="2" charset="-122"/>
              </a:defRPr>
            </a:lvl3pPr>
            <a:lvl4pPr marL="1600200" indent="-228600" eaLnBrk="0" hangingPunct="0">
              <a:lnSpc>
                <a:spcPct val="87000"/>
              </a:lnSpc>
              <a:spcBef>
                <a:spcPts val="1000"/>
              </a:spcBef>
              <a:buClr>
                <a:srgbClr val="FFFFFF"/>
              </a:buClr>
              <a:defRPr sz="1600">
                <a:solidFill>
                  <a:schemeClr val="tx1"/>
                </a:solidFill>
                <a:latin typeface="Arial" charset="0"/>
                <a:ea typeface="SimSun" pitchFamily="2" charset="-122"/>
              </a:defRPr>
            </a:lvl4pPr>
            <a:lvl5pPr marL="2057400" indent="-228600" eaLnBrk="0" hangingPunct="0">
              <a:lnSpc>
                <a:spcPct val="87000"/>
              </a:lnSpc>
              <a:spcBef>
                <a:spcPts val="500"/>
              </a:spcBef>
              <a:buClr>
                <a:srgbClr val="FFFFFF"/>
              </a:buClr>
              <a:buChar char="»"/>
              <a:defRPr sz="2000">
                <a:solidFill>
                  <a:schemeClr val="tx1"/>
                </a:solidFill>
                <a:latin typeface="Arial" charset="0"/>
                <a:ea typeface="SimSun" pitchFamily="2" charset="-122"/>
              </a:defRPr>
            </a:lvl5pPr>
            <a:lvl6pPr marL="25146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6pPr>
            <a:lvl7pPr marL="29718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7pPr>
            <a:lvl8pPr marL="34290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8pPr>
            <a:lvl9pPr marL="38862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9pPr>
          </a:lstStyle>
          <a:p>
            <a:pPr algn="ctr">
              <a:lnSpc>
                <a:spcPct val="100000"/>
              </a:lnSpc>
              <a:spcBef>
                <a:spcPct val="0"/>
              </a:spcBef>
              <a:buClrTx/>
              <a:buSzTx/>
              <a:buFontTx/>
              <a:buNone/>
            </a:pPr>
            <a:r>
              <a:rPr lang="en-GB" altLang="de-DE" sz="1000">
                <a:latin typeface="Exo 2" panose="00000500000000000000" pitchFamily="2" charset="0"/>
              </a:rPr>
              <a:t>flour</a:t>
            </a:r>
          </a:p>
          <a:p>
            <a:pPr algn="ctr">
              <a:lnSpc>
                <a:spcPct val="100000"/>
              </a:lnSpc>
              <a:spcBef>
                <a:spcPct val="0"/>
              </a:spcBef>
              <a:buClrTx/>
              <a:buSzTx/>
              <a:buFontTx/>
              <a:buNone/>
            </a:pPr>
            <a:r>
              <a:rPr lang="en-GB" altLang="de-DE" sz="1000" baseline="-25000">
                <a:latin typeface="Exo 2" panose="00000500000000000000" pitchFamily="2" charset="0"/>
              </a:rPr>
              <a:t>1 cup</a:t>
            </a:r>
          </a:p>
        </p:txBody>
      </p:sp>
      <p:sp>
        <p:nvSpPr>
          <p:cNvPr id="11" name="Oval 1080"/>
          <p:cNvSpPr>
            <a:spLocks noChangeAspect="1" noChangeArrowheads="1"/>
          </p:cNvSpPr>
          <p:nvPr/>
        </p:nvSpPr>
        <p:spPr bwMode="auto">
          <a:xfrm>
            <a:off x="1914802" y="426266"/>
            <a:ext cx="641509" cy="641509"/>
          </a:xfrm>
          <a:prstGeom prst="ellipse">
            <a:avLst/>
          </a:prstGeom>
          <a:solidFill>
            <a:srgbClr val="CCECFF"/>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eaLnBrk="0" hangingPunct="0">
              <a:lnSpc>
                <a:spcPct val="87000"/>
              </a:lnSpc>
              <a:spcBef>
                <a:spcPts val="1500"/>
              </a:spcBef>
              <a:buClr>
                <a:srgbClr val="B6121F"/>
              </a:buClr>
              <a:buSzPct val="75000"/>
              <a:buFont typeface="Marlett" pitchFamily="2" charset="2"/>
              <a:buChar char=""/>
              <a:defRPr sz="2400">
                <a:solidFill>
                  <a:schemeClr val="tx1"/>
                </a:solidFill>
                <a:latin typeface="Arial" charset="0"/>
                <a:ea typeface="SimSun" pitchFamily="2" charset="-122"/>
              </a:defRPr>
            </a:lvl1pPr>
            <a:lvl2pPr marL="742950" indent="-285750" eaLnBrk="0" hangingPunct="0">
              <a:lnSpc>
                <a:spcPct val="87000"/>
              </a:lnSpc>
              <a:spcBef>
                <a:spcPts val="1250"/>
              </a:spcBef>
              <a:buClr>
                <a:srgbClr val="B6121F"/>
              </a:buClr>
              <a:buChar char="»"/>
              <a:defRPr sz="2000">
                <a:solidFill>
                  <a:schemeClr val="tx1"/>
                </a:solidFill>
                <a:latin typeface="Arial" charset="0"/>
                <a:ea typeface="SimSun" pitchFamily="2" charset="-122"/>
              </a:defRPr>
            </a:lvl2pPr>
            <a:lvl3pPr marL="1143000" indent="-228600" eaLnBrk="0" hangingPunct="0">
              <a:lnSpc>
                <a:spcPct val="87000"/>
              </a:lnSpc>
              <a:spcBef>
                <a:spcPts val="1125"/>
              </a:spcBef>
              <a:buClr>
                <a:srgbClr val="FFFFFF"/>
              </a:buClr>
              <a:defRPr>
                <a:solidFill>
                  <a:schemeClr val="tx1"/>
                </a:solidFill>
                <a:latin typeface="Arial" charset="0"/>
                <a:ea typeface="SimSun" pitchFamily="2" charset="-122"/>
              </a:defRPr>
            </a:lvl3pPr>
            <a:lvl4pPr marL="1600200" indent="-228600" eaLnBrk="0" hangingPunct="0">
              <a:lnSpc>
                <a:spcPct val="87000"/>
              </a:lnSpc>
              <a:spcBef>
                <a:spcPts val="1000"/>
              </a:spcBef>
              <a:buClr>
                <a:srgbClr val="FFFFFF"/>
              </a:buClr>
              <a:defRPr sz="1600">
                <a:solidFill>
                  <a:schemeClr val="tx1"/>
                </a:solidFill>
                <a:latin typeface="Arial" charset="0"/>
                <a:ea typeface="SimSun" pitchFamily="2" charset="-122"/>
              </a:defRPr>
            </a:lvl4pPr>
            <a:lvl5pPr marL="2057400" indent="-228600" eaLnBrk="0" hangingPunct="0">
              <a:lnSpc>
                <a:spcPct val="87000"/>
              </a:lnSpc>
              <a:spcBef>
                <a:spcPts val="500"/>
              </a:spcBef>
              <a:buClr>
                <a:srgbClr val="FFFFFF"/>
              </a:buClr>
              <a:buChar char="»"/>
              <a:defRPr sz="2000">
                <a:solidFill>
                  <a:schemeClr val="tx1"/>
                </a:solidFill>
                <a:latin typeface="Arial" charset="0"/>
                <a:ea typeface="SimSun" pitchFamily="2" charset="-122"/>
              </a:defRPr>
            </a:lvl5pPr>
            <a:lvl6pPr marL="25146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6pPr>
            <a:lvl7pPr marL="29718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7pPr>
            <a:lvl8pPr marL="34290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8pPr>
            <a:lvl9pPr marL="38862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9pPr>
          </a:lstStyle>
          <a:p>
            <a:pPr algn="ctr">
              <a:lnSpc>
                <a:spcPct val="100000"/>
              </a:lnSpc>
              <a:spcBef>
                <a:spcPct val="0"/>
              </a:spcBef>
              <a:buClrTx/>
              <a:buSzTx/>
              <a:buFontTx/>
              <a:buNone/>
            </a:pPr>
            <a:r>
              <a:rPr lang="en-GB" altLang="de-DE" sz="1000">
                <a:latin typeface="Exo 2" panose="00000500000000000000" pitchFamily="2" charset="0"/>
              </a:rPr>
              <a:t>whisk</a:t>
            </a:r>
            <a:endParaRPr lang="en-GB" altLang="de-DE" sz="1000" baseline="-25000">
              <a:latin typeface="Exo 2" panose="00000500000000000000" pitchFamily="2" charset="0"/>
            </a:endParaRPr>
          </a:p>
        </p:txBody>
      </p:sp>
      <p:sp>
        <p:nvSpPr>
          <p:cNvPr id="12" name="Oval 1080"/>
          <p:cNvSpPr>
            <a:spLocks noChangeAspect="1" noChangeArrowheads="1"/>
          </p:cNvSpPr>
          <p:nvPr/>
        </p:nvSpPr>
        <p:spPr bwMode="auto">
          <a:xfrm>
            <a:off x="251520" y="2060848"/>
            <a:ext cx="641509" cy="641509"/>
          </a:xfrm>
          <a:prstGeom prst="ellipse">
            <a:avLst/>
          </a:prstGeom>
          <a:solidFill>
            <a:srgbClr val="CCECFF"/>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eaLnBrk="0" hangingPunct="0">
              <a:lnSpc>
                <a:spcPct val="87000"/>
              </a:lnSpc>
              <a:spcBef>
                <a:spcPts val="1500"/>
              </a:spcBef>
              <a:buClr>
                <a:srgbClr val="B6121F"/>
              </a:buClr>
              <a:buSzPct val="75000"/>
              <a:buFont typeface="Marlett" pitchFamily="2" charset="2"/>
              <a:buChar char=""/>
              <a:defRPr sz="2400">
                <a:solidFill>
                  <a:schemeClr val="tx1"/>
                </a:solidFill>
                <a:latin typeface="Arial" charset="0"/>
                <a:ea typeface="SimSun" pitchFamily="2" charset="-122"/>
              </a:defRPr>
            </a:lvl1pPr>
            <a:lvl2pPr marL="742950" indent="-285750" eaLnBrk="0" hangingPunct="0">
              <a:lnSpc>
                <a:spcPct val="87000"/>
              </a:lnSpc>
              <a:spcBef>
                <a:spcPts val="1250"/>
              </a:spcBef>
              <a:buClr>
                <a:srgbClr val="B6121F"/>
              </a:buClr>
              <a:buChar char="»"/>
              <a:defRPr sz="2000">
                <a:solidFill>
                  <a:schemeClr val="tx1"/>
                </a:solidFill>
                <a:latin typeface="Arial" charset="0"/>
                <a:ea typeface="SimSun" pitchFamily="2" charset="-122"/>
              </a:defRPr>
            </a:lvl2pPr>
            <a:lvl3pPr marL="1143000" indent="-228600" eaLnBrk="0" hangingPunct="0">
              <a:lnSpc>
                <a:spcPct val="87000"/>
              </a:lnSpc>
              <a:spcBef>
                <a:spcPts val="1125"/>
              </a:spcBef>
              <a:buClr>
                <a:srgbClr val="FFFFFF"/>
              </a:buClr>
              <a:defRPr>
                <a:solidFill>
                  <a:schemeClr val="tx1"/>
                </a:solidFill>
                <a:latin typeface="Arial" charset="0"/>
                <a:ea typeface="SimSun" pitchFamily="2" charset="-122"/>
              </a:defRPr>
            </a:lvl3pPr>
            <a:lvl4pPr marL="1600200" indent="-228600" eaLnBrk="0" hangingPunct="0">
              <a:lnSpc>
                <a:spcPct val="87000"/>
              </a:lnSpc>
              <a:spcBef>
                <a:spcPts val="1000"/>
              </a:spcBef>
              <a:buClr>
                <a:srgbClr val="FFFFFF"/>
              </a:buClr>
              <a:defRPr sz="1600">
                <a:solidFill>
                  <a:schemeClr val="tx1"/>
                </a:solidFill>
                <a:latin typeface="Arial" charset="0"/>
                <a:ea typeface="SimSun" pitchFamily="2" charset="-122"/>
              </a:defRPr>
            </a:lvl4pPr>
            <a:lvl5pPr marL="2057400" indent="-228600" eaLnBrk="0" hangingPunct="0">
              <a:lnSpc>
                <a:spcPct val="87000"/>
              </a:lnSpc>
              <a:spcBef>
                <a:spcPts val="500"/>
              </a:spcBef>
              <a:buClr>
                <a:srgbClr val="FFFFFF"/>
              </a:buClr>
              <a:buChar char="»"/>
              <a:defRPr sz="2000">
                <a:solidFill>
                  <a:schemeClr val="tx1"/>
                </a:solidFill>
                <a:latin typeface="Arial" charset="0"/>
                <a:ea typeface="SimSun" pitchFamily="2" charset="-122"/>
              </a:defRPr>
            </a:lvl5pPr>
            <a:lvl6pPr marL="25146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6pPr>
            <a:lvl7pPr marL="29718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7pPr>
            <a:lvl8pPr marL="34290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8pPr>
            <a:lvl9pPr marL="38862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9pPr>
          </a:lstStyle>
          <a:p>
            <a:pPr algn="ctr">
              <a:lnSpc>
                <a:spcPct val="100000"/>
              </a:lnSpc>
              <a:spcBef>
                <a:spcPct val="0"/>
              </a:spcBef>
              <a:buClrTx/>
              <a:buSzTx/>
              <a:buFontTx/>
              <a:buNone/>
            </a:pPr>
            <a:r>
              <a:rPr lang="en-GB" altLang="de-DE" sz="1000">
                <a:latin typeface="Exo 2" panose="00000500000000000000" pitchFamily="2" charset="0"/>
              </a:rPr>
              <a:t>measuring</a:t>
            </a:r>
          </a:p>
          <a:p>
            <a:pPr algn="ctr">
              <a:lnSpc>
                <a:spcPct val="100000"/>
              </a:lnSpc>
              <a:spcBef>
                <a:spcPct val="0"/>
              </a:spcBef>
              <a:buClrTx/>
              <a:buSzTx/>
              <a:buFontTx/>
              <a:buNone/>
            </a:pPr>
            <a:r>
              <a:rPr lang="en-GB" altLang="de-DE" sz="1000">
                <a:latin typeface="Exo 2" panose="00000500000000000000" pitchFamily="2" charset="0"/>
              </a:rPr>
              <a:t>devices</a:t>
            </a:r>
          </a:p>
        </p:txBody>
      </p:sp>
      <p:sp>
        <p:nvSpPr>
          <p:cNvPr id="13" name="Oval 1080"/>
          <p:cNvSpPr>
            <a:spLocks noChangeAspect="1" noChangeArrowheads="1"/>
          </p:cNvSpPr>
          <p:nvPr/>
        </p:nvSpPr>
        <p:spPr bwMode="auto">
          <a:xfrm>
            <a:off x="251520" y="1268760"/>
            <a:ext cx="641509" cy="641509"/>
          </a:xfrm>
          <a:prstGeom prst="ellipse">
            <a:avLst/>
          </a:prstGeom>
          <a:solidFill>
            <a:srgbClr val="CCECFF"/>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eaLnBrk="0" hangingPunct="0">
              <a:lnSpc>
                <a:spcPct val="87000"/>
              </a:lnSpc>
              <a:spcBef>
                <a:spcPts val="1500"/>
              </a:spcBef>
              <a:buClr>
                <a:srgbClr val="B6121F"/>
              </a:buClr>
              <a:buSzPct val="75000"/>
              <a:buFont typeface="Marlett" pitchFamily="2" charset="2"/>
              <a:buChar char=""/>
              <a:defRPr sz="2400">
                <a:solidFill>
                  <a:schemeClr val="tx1"/>
                </a:solidFill>
                <a:latin typeface="Arial" charset="0"/>
                <a:ea typeface="SimSun" pitchFamily="2" charset="-122"/>
              </a:defRPr>
            </a:lvl1pPr>
            <a:lvl2pPr marL="742950" indent="-285750" eaLnBrk="0" hangingPunct="0">
              <a:lnSpc>
                <a:spcPct val="87000"/>
              </a:lnSpc>
              <a:spcBef>
                <a:spcPts val="1250"/>
              </a:spcBef>
              <a:buClr>
                <a:srgbClr val="B6121F"/>
              </a:buClr>
              <a:buChar char="»"/>
              <a:defRPr sz="2000">
                <a:solidFill>
                  <a:schemeClr val="tx1"/>
                </a:solidFill>
                <a:latin typeface="Arial" charset="0"/>
                <a:ea typeface="SimSun" pitchFamily="2" charset="-122"/>
              </a:defRPr>
            </a:lvl2pPr>
            <a:lvl3pPr marL="1143000" indent="-228600" eaLnBrk="0" hangingPunct="0">
              <a:lnSpc>
                <a:spcPct val="87000"/>
              </a:lnSpc>
              <a:spcBef>
                <a:spcPts val="1125"/>
              </a:spcBef>
              <a:buClr>
                <a:srgbClr val="FFFFFF"/>
              </a:buClr>
              <a:defRPr>
                <a:solidFill>
                  <a:schemeClr val="tx1"/>
                </a:solidFill>
                <a:latin typeface="Arial" charset="0"/>
                <a:ea typeface="SimSun" pitchFamily="2" charset="-122"/>
              </a:defRPr>
            </a:lvl3pPr>
            <a:lvl4pPr marL="1600200" indent="-228600" eaLnBrk="0" hangingPunct="0">
              <a:lnSpc>
                <a:spcPct val="87000"/>
              </a:lnSpc>
              <a:spcBef>
                <a:spcPts val="1000"/>
              </a:spcBef>
              <a:buClr>
                <a:srgbClr val="FFFFFF"/>
              </a:buClr>
              <a:defRPr sz="1600">
                <a:solidFill>
                  <a:schemeClr val="tx1"/>
                </a:solidFill>
                <a:latin typeface="Arial" charset="0"/>
                <a:ea typeface="SimSun" pitchFamily="2" charset="-122"/>
              </a:defRPr>
            </a:lvl4pPr>
            <a:lvl5pPr marL="2057400" indent="-228600" eaLnBrk="0" hangingPunct="0">
              <a:lnSpc>
                <a:spcPct val="87000"/>
              </a:lnSpc>
              <a:spcBef>
                <a:spcPts val="500"/>
              </a:spcBef>
              <a:buClr>
                <a:srgbClr val="FFFFFF"/>
              </a:buClr>
              <a:buChar char="»"/>
              <a:defRPr sz="2000">
                <a:solidFill>
                  <a:schemeClr val="tx1"/>
                </a:solidFill>
                <a:latin typeface="Arial" charset="0"/>
                <a:ea typeface="SimSun" pitchFamily="2" charset="-122"/>
              </a:defRPr>
            </a:lvl5pPr>
            <a:lvl6pPr marL="25146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6pPr>
            <a:lvl7pPr marL="29718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7pPr>
            <a:lvl8pPr marL="34290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8pPr>
            <a:lvl9pPr marL="38862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9pPr>
          </a:lstStyle>
          <a:p>
            <a:pPr algn="ctr">
              <a:lnSpc>
                <a:spcPct val="100000"/>
              </a:lnSpc>
              <a:spcBef>
                <a:spcPct val="0"/>
              </a:spcBef>
              <a:buClrTx/>
              <a:buSzTx/>
              <a:buFontTx/>
              <a:buNone/>
            </a:pPr>
            <a:r>
              <a:rPr lang="en-GB" altLang="de-DE" sz="1000">
                <a:latin typeface="Exo 2" panose="00000500000000000000" pitchFamily="2" charset="0"/>
              </a:rPr>
              <a:t>sugar</a:t>
            </a:r>
          </a:p>
          <a:p>
            <a:pPr algn="ctr">
              <a:lnSpc>
                <a:spcPct val="100000"/>
              </a:lnSpc>
              <a:spcBef>
                <a:spcPct val="0"/>
              </a:spcBef>
              <a:buClrTx/>
              <a:buSzTx/>
              <a:buFontTx/>
              <a:buNone/>
            </a:pPr>
            <a:r>
              <a:rPr lang="en-GB" altLang="de-DE" sz="1000" baseline="-25000">
                <a:latin typeface="Exo 2" panose="00000500000000000000" pitchFamily="2" charset="0"/>
              </a:rPr>
              <a:t>1/3 cup</a:t>
            </a:r>
          </a:p>
        </p:txBody>
      </p:sp>
      <p:sp>
        <p:nvSpPr>
          <p:cNvPr id="14" name="Oval 1080"/>
          <p:cNvSpPr>
            <a:spLocks noChangeAspect="1" noChangeArrowheads="1"/>
          </p:cNvSpPr>
          <p:nvPr/>
        </p:nvSpPr>
        <p:spPr bwMode="auto">
          <a:xfrm>
            <a:off x="251520" y="2962828"/>
            <a:ext cx="641509" cy="641509"/>
          </a:xfrm>
          <a:prstGeom prst="ellipse">
            <a:avLst/>
          </a:prstGeom>
          <a:solidFill>
            <a:srgbClr val="CCECFF"/>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eaLnBrk="0" hangingPunct="0">
              <a:lnSpc>
                <a:spcPct val="87000"/>
              </a:lnSpc>
              <a:spcBef>
                <a:spcPts val="1500"/>
              </a:spcBef>
              <a:buClr>
                <a:srgbClr val="B6121F"/>
              </a:buClr>
              <a:buSzPct val="75000"/>
              <a:buFont typeface="Marlett" pitchFamily="2" charset="2"/>
              <a:buChar char=""/>
              <a:defRPr sz="2400">
                <a:solidFill>
                  <a:schemeClr val="tx1"/>
                </a:solidFill>
                <a:latin typeface="Arial" charset="0"/>
                <a:ea typeface="SimSun" pitchFamily="2" charset="-122"/>
              </a:defRPr>
            </a:lvl1pPr>
            <a:lvl2pPr marL="742950" indent="-285750" eaLnBrk="0" hangingPunct="0">
              <a:lnSpc>
                <a:spcPct val="87000"/>
              </a:lnSpc>
              <a:spcBef>
                <a:spcPts val="1250"/>
              </a:spcBef>
              <a:buClr>
                <a:srgbClr val="B6121F"/>
              </a:buClr>
              <a:buChar char="»"/>
              <a:defRPr sz="2000">
                <a:solidFill>
                  <a:schemeClr val="tx1"/>
                </a:solidFill>
                <a:latin typeface="Arial" charset="0"/>
                <a:ea typeface="SimSun" pitchFamily="2" charset="-122"/>
              </a:defRPr>
            </a:lvl2pPr>
            <a:lvl3pPr marL="1143000" indent="-228600" eaLnBrk="0" hangingPunct="0">
              <a:lnSpc>
                <a:spcPct val="87000"/>
              </a:lnSpc>
              <a:spcBef>
                <a:spcPts val="1125"/>
              </a:spcBef>
              <a:buClr>
                <a:srgbClr val="FFFFFF"/>
              </a:buClr>
              <a:defRPr>
                <a:solidFill>
                  <a:schemeClr val="tx1"/>
                </a:solidFill>
                <a:latin typeface="Arial" charset="0"/>
                <a:ea typeface="SimSun" pitchFamily="2" charset="-122"/>
              </a:defRPr>
            </a:lvl3pPr>
            <a:lvl4pPr marL="1600200" indent="-228600" eaLnBrk="0" hangingPunct="0">
              <a:lnSpc>
                <a:spcPct val="87000"/>
              </a:lnSpc>
              <a:spcBef>
                <a:spcPts val="1000"/>
              </a:spcBef>
              <a:buClr>
                <a:srgbClr val="FFFFFF"/>
              </a:buClr>
              <a:defRPr sz="1600">
                <a:solidFill>
                  <a:schemeClr val="tx1"/>
                </a:solidFill>
                <a:latin typeface="Arial" charset="0"/>
                <a:ea typeface="SimSun" pitchFamily="2" charset="-122"/>
              </a:defRPr>
            </a:lvl4pPr>
            <a:lvl5pPr marL="2057400" indent="-228600" eaLnBrk="0" hangingPunct="0">
              <a:lnSpc>
                <a:spcPct val="87000"/>
              </a:lnSpc>
              <a:spcBef>
                <a:spcPts val="500"/>
              </a:spcBef>
              <a:buClr>
                <a:srgbClr val="FFFFFF"/>
              </a:buClr>
              <a:buChar char="»"/>
              <a:defRPr sz="2000">
                <a:solidFill>
                  <a:schemeClr val="tx1"/>
                </a:solidFill>
                <a:latin typeface="Arial" charset="0"/>
                <a:ea typeface="SimSun" pitchFamily="2" charset="-122"/>
              </a:defRPr>
            </a:lvl5pPr>
            <a:lvl6pPr marL="25146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6pPr>
            <a:lvl7pPr marL="29718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7pPr>
            <a:lvl8pPr marL="34290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8pPr>
            <a:lvl9pPr marL="38862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9pPr>
          </a:lstStyle>
          <a:p>
            <a:pPr algn="ctr">
              <a:lnSpc>
                <a:spcPct val="100000"/>
              </a:lnSpc>
              <a:spcBef>
                <a:spcPct val="0"/>
              </a:spcBef>
              <a:buClrTx/>
              <a:buSzTx/>
              <a:buFontTx/>
              <a:buNone/>
            </a:pPr>
            <a:r>
              <a:rPr lang="en-GB" altLang="de-DE" sz="1000">
                <a:latin typeface="Exo 2" panose="00000500000000000000" pitchFamily="2" charset="0"/>
              </a:rPr>
              <a:t>milk</a:t>
            </a:r>
          </a:p>
          <a:p>
            <a:pPr algn="ctr">
              <a:lnSpc>
                <a:spcPct val="100000"/>
              </a:lnSpc>
              <a:spcBef>
                <a:spcPct val="0"/>
              </a:spcBef>
              <a:buClrTx/>
              <a:buSzTx/>
              <a:buFontTx/>
              <a:buNone/>
            </a:pPr>
            <a:r>
              <a:rPr lang="en-GB" altLang="de-DE" sz="1000" baseline="-25000">
                <a:latin typeface="Exo 2" panose="00000500000000000000" pitchFamily="2" charset="0"/>
              </a:rPr>
              <a:t>1/2 cup</a:t>
            </a:r>
          </a:p>
        </p:txBody>
      </p:sp>
      <p:sp>
        <p:nvSpPr>
          <p:cNvPr id="15" name="Oval 1080"/>
          <p:cNvSpPr>
            <a:spLocks noChangeAspect="1" noChangeArrowheads="1"/>
          </p:cNvSpPr>
          <p:nvPr/>
        </p:nvSpPr>
        <p:spPr bwMode="auto">
          <a:xfrm>
            <a:off x="1880846" y="2962828"/>
            <a:ext cx="641509" cy="641509"/>
          </a:xfrm>
          <a:prstGeom prst="ellipse">
            <a:avLst/>
          </a:prstGeom>
          <a:solidFill>
            <a:srgbClr val="CCECFF"/>
          </a:solidFill>
          <a:ln w="19050">
            <a:solidFill>
              <a:srgbClr val="B6121F"/>
            </a:solid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eaLnBrk="0" hangingPunct="0">
              <a:lnSpc>
                <a:spcPct val="87000"/>
              </a:lnSpc>
              <a:spcBef>
                <a:spcPts val="1500"/>
              </a:spcBef>
              <a:buClr>
                <a:srgbClr val="B6121F"/>
              </a:buClr>
              <a:buSzPct val="75000"/>
              <a:buFont typeface="Marlett" pitchFamily="2" charset="2"/>
              <a:buChar char=""/>
              <a:defRPr sz="2400">
                <a:solidFill>
                  <a:schemeClr val="tx1"/>
                </a:solidFill>
                <a:latin typeface="Arial" charset="0"/>
                <a:ea typeface="SimSun" pitchFamily="2" charset="-122"/>
              </a:defRPr>
            </a:lvl1pPr>
            <a:lvl2pPr marL="742950" indent="-285750" eaLnBrk="0" hangingPunct="0">
              <a:lnSpc>
                <a:spcPct val="87000"/>
              </a:lnSpc>
              <a:spcBef>
                <a:spcPts val="1250"/>
              </a:spcBef>
              <a:buClr>
                <a:srgbClr val="B6121F"/>
              </a:buClr>
              <a:buChar char="»"/>
              <a:defRPr sz="2000">
                <a:solidFill>
                  <a:schemeClr val="tx1"/>
                </a:solidFill>
                <a:latin typeface="Arial" charset="0"/>
                <a:ea typeface="SimSun" pitchFamily="2" charset="-122"/>
              </a:defRPr>
            </a:lvl2pPr>
            <a:lvl3pPr marL="1143000" indent="-228600" eaLnBrk="0" hangingPunct="0">
              <a:lnSpc>
                <a:spcPct val="87000"/>
              </a:lnSpc>
              <a:spcBef>
                <a:spcPts val="1125"/>
              </a:spcBef>
              <a:buClr>
                <a:srgbClr val="FFFFFF"/>
              </a:buClr>
              <a:defRPr>
                <a:solidFill>
                  <a:schemeClr val="tx1"/>
                </a:solidFill>
                <a:latin typeface="Arial" charset="0"/>
                <a:ea typeface="SimSun" pitchFamily="2" charset="-122"/>
              </a:defRPr>
            </a:lvl3pPr>
            <a:lvl4pPr marL="1600200" indent="-228600" eaLnBrk="0" hangingPunct="0">
              <a:lnSpc>
                <a:spcPct val="87000"/>
              </a:lnSpc>
              <a:spcBef>
                <a:spcPts val="1000"/>
              </a:spcBef>
              <a:buClr>
                <a:srgbClr val="FFFFFF"/>
              </a:buClr>
              <a:defRPr sz="1600">
                <a:solidFill>
                  <a:schemeClr val="tx1"/>
                </a:solidFill>
                <a:latin typeface="Arial" charset="0"/>
                <a:ea typeface="SimSun" pitchFamily="2" charset="-122"/>
              </a:defRPr>
            </a:lvl4pPr>
            <a:lvl5pPr marL="2057400" indent="-228600" eaLnBrk="0" hangingPunct="0">
              <a:lnSpc>
                <a:spcPct val="87000"/>
              </a:lnSpc>
              <a:spcBef>
                <a:spcPts val="500"/>
              </a:spcBef>
              <a:buClr>
                <a:srgbClr val="FFFFFF"/>
              </a:buClr>
              <a:buChar char="»"/>
              <a:defRPr sz="2000">
                <a:solidFill>
                  <a:schemeClr val="tx1"/>
                </a:solidFill>
                <a:latin typeface="Arial" charset="0"/>
                <a:ea typeface="SimSun" pitchFamily="2" charset="-122"/>
              </a:defRPr>
            </a:lvl5pPr>
            <a:lvl6pPr marL="25146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6pPr>
            <a:lvl7pPr marL="29718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7pPr>
            <a:lvl8pPr marL="34290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8pPr>
            <a:lvl9pPr marL="38862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9pPr>
          </a:lstStyle>
          <a:p>
            <a:pPr algn="ctr">
              <a:lnSpc>
                <a:spcPct val="100000"/>
              </a:lnSpc>
              <a:spcBef>
                <a:spcPct val="0"/>
              </a:spcBef>
              <a:buClrTx/>
              <a:buSzTx/>
              <a:buFontTx/>
              <a:buNone/>
            </a:pPr>
            <a:r>
              <a:rPr lang="en-GB" altLang="de-DE" sz="1000">
                <a:latin typeface="Exo 2" panose="00000500000000000000" pitchFamily="2" charset="0"/>
              </a:rPr>
              <a:t>yolk</a:t>
            </a:r>
            <a:endParaRPr lang="en-GB" altLang="de-DE" sz="1000" baseline="-25000">
              <a:latin typeface="Exo 2" panose="00000500000000000000" pitchFamily="2" charset="0"/>
            </a:endParaRPr>
          </a:p>
        </p:txBody>
      </p:sp>
      <p:sp>
        <p:nvSpPr>
          <p:cNvPr id="16" name="Oval 1080"/>
          <p:cNvSpPr>
            <a:spLocks noChangeAspect="1" noChangeArrowheads="1"/>
          </p:cNvSpPr>
          <p:nvPr/>
        </p:nvSpPr>
        <p:spPr bwMode="auto">
          <a:xfrm>
            <a:off x="2805222" y="2962828"/>
            <a:ext cx="641509" cy="641509"/>
          </a:xfrm>
          <a:prstGeom prst="ellipse">
            <a:avLst/>
          </a:prstGeom>
          <a:solidFill>
            <a:srgbClr val="CCECFF"/>
          </a:solidFill>
          <a:ln w="19050">
            <a:solidFill>
              <a:srgbClr val="B6121F"/>
            </a:solid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eaLnBrk="0" hangingPunct="0">
              <a:lnSpc>
                <a:spcPct val="87000"/>
              </a:lnSpc>
              <a:spcBef>
                <a:spcPts val="1500"/>
              </a:spcBef>
              <a:buClr>
                <a:srgbClr val="B6121F"/>
              </a:buClr>
              <a:buSzPct val="75000"/>
              <a:buFont typeface="Marlett" pitchFamily="2" charset="2"/>
              <a:buChar char=""/>
              <a:defRPr sz="2400">
                <a:solidFill>
                  <a:schemeClr val="tx1"/>
                </a:solidFill>
                <a:latin typeface="Arial" charset="0"/>
                <a:ea typeface="SimSun" pitchFamily="2" charset="-122"/>
              </a:defRPr>
            </a:lvl1pPr>
            <a:lvl2pPr marL="742950" indent="-285750" eaLnBrk="0" hangingPunct="0">
              <a:lnSpc>
                <a:spcPct val="87000"/>
              </a:lnSpc>
              <a:spcBef>
                <a:spcPts val="1250"/>
              </a:spcBef>
              <a:buClr>
                <a:srgbClr val="B6121F"/>
              </a:buClr>
              <a:buChar char="»"/>
              <a:defRPr sz="2000">
                <a:solidFill>
                  <a:schemeClr val="tx1"/>
                </a:solidFill>
                <a:latin typeface="Arial" charset="0"/>
                <a:ea typeface="SimSun" pitchFamily="2" charset="-122"/>
              </a:defRPr>
            </a:lvl2pPr>
            <a:lvl3pPr marL="1143000" indent="-228600" eaLnBrk="0" hangingPunct="0">
              <a:lnSpc>
                <a:spcPct val="87000"/>
              </a:lnSpc>
              <a:spcBef>
                <a:spcPts val="1125"/>
              </a:spcBef>
              <a:buClr>
                <a:srgbClr val="FFFFFF"/>
              </a:buClr>
              <a:defRPr>
                <a:solidFill>
                  <a:schemeClr val="tx1"/>
                </a:solidFill>
                <a:latin typeface="Arial" charset="0"/>
                <a:ea typeface="SimSun" pitchFamily="2" charset="-122"/>
              </a:defRPr>
            </a:lvl3pPr>
            <a:lvl4pPr marL="1600200" indent="-228600" eaLnBrk="0" hangingPunct="0">
              <a:lnSpc>
                <a:spcPct val="87000"/>
              </a:lnSpc>
              <a:spcBef>
                <a:spcPts val="1000"/>
              </a:spcBef>
              <a:buClr>
                <a:srgbClr val="FFFFFF"/>
              </a:buClr>
              <a:defRPr sz="1600">
                <a:solidFill>
                  <a:schemeClr val="tx1"/>
                </a:solidFill>
                <a:latin typeface="Arial" charset="0"/>
                <a:ea typeface="SimSun" pitchFamily="2" charset="-122"/>
              </a:defRPr>
            </a:lvl4pPr>
            <a:lvl5pPr marL="2057400" indent="-228600" eaLnBrk="0" hangingPunct="0">
              <a:lnSpc>
                <a:spcPct val="87000"/>
              </a:lnSpc>
              <a:spcBef>
                <a:spcPts val="500"/>
              </a:spcBef>
              <a:buClr>
                <a:srgbClr val="FFFFFF"/>
              </a:buClr>
              <a:buChar char="»"/>
              <a:defRPr sz="2000">
                <a:solidFill>
                  <a:schemeClr val="tx1"/>
                </a:solidFill>
                <a:latin typeface="Arial" charset="0"/>
                <a:ea typeface="SimSun" pitchFamily="2" charset="-122"/>
              </a:defRPr>
            </a:lvl5pPr>
            <a:lvl6pPr marL="25146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6pPr>
            <a:lvl7pPr marL="29718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7pPr>
            <a:lvl8pPr marL="34290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8pPr>
            <a:lvl9pPr marL="38862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9pPr>
          </a:lstStyle>
          <a:p>
            <a:pPr algn="ctr">
              <a:lnSpc>
                <a:spcPct val="100000"/>
              </a:lnSpc>
              <a:spcBef>
                <a:spcPct val="0"/>
              </a:spcBef>
              <a:buClrTx/>
              <a:buSzTx/>
              <a:buFontTx/>
              <a:buNone/>
            </a:pPr>
            <a:r>
              <a:rPr lang="en-GB" altLang="de-DE" sz="1000">
                <a:latin typeface="Exo 2" panose="00000500000000000000" pitchFamily="2" charset="0"/>
              </a:rPr>
              <a:t>beaten</a:t>
            </a:r>
            <a:br>
              <a:rPr lang="en-GB" altLang="de-DE" sz="1000">
                <a:latin typeface="Exo 2" panose="00000500000000000000" pitchFamily="2" charset="0"/>
              </a:rPr>
            </a:br>
            <a:r>
              <a:rPr lang="en-GB" altLang="de-DE" sz="1000">
                <a:latin typeface="Exo 2" panose="00000500000000000000" pitchFamily="2" charset="0"/>
              </a:rPr>
              <a:t>egg</a:t>
            </a:r>
          </a:p>
          <a:p>
            <a:pPr algn="ctr">
              <a:lnSpc>
                <a:spcPct val="100000"/>
              </a:lnSpc>
              <a:spcBef>
                <a:spcPct val="0"/>
              </a:spcBef>
              <a:buClrTx/>
              <a:buSzTx/>
              <a:buFontTx/>
              <a:buNone/>
            </a:pPr>
            <a:r>
              <a:rPr lang="en-GB" altLang="de-DE" sz="1000">
                <a:latin typeface="Exo 2" panose="00000500000000000000" pitchFamily="2" charset="0"/>
              </a:rPr>
              <a:t>white</a:t>
            </a:r>
            <a:endParaRPr lang="en-GB" altLang="de-DE" sz="1000" baseline="-25000">
              <a:latin typeface="Exo 2" panose="00000500000000000000" pitchFamily="2" charset="0"/>
            </a:endParaRPr>
          </a:p>
        </p:txBody>
      </p:sp>
      <p:sp>
        <p:nvSpPr>
          <p:cNvPr id="17" name="Oval 1080"/>
          <p:cNvSpPr>
            <a:spLocks noChangeAspect="1" noChangeArrowheads="1"/>
          </p:cNvSpPr>
          <p:nvPr/>
        </p:nvSpPr>
        <p:spPr bwMode="auto">
          <a:xfrm>
            <a:off x="1043608" y="2962828"/>
            <a:ext cx="641509" cy="641509"/>
          </a:xfrm>
          <a:prstGeom prst="ellipse">
            <a:avLst/>
          </a:prstGeom>
          <a:solidFill>
            <a:srgbClr val="CCECFF"/>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eaLnBrk="0" hangingPunct="0">
              <a:lnSpc>
                <a:spcPct val="87000"/>
              </a:lnSpc>
              <a:spcBef>
                <a:spcPts val="1500"/>
              </a:spcBef>
              <a:buClr>
                <a:srgbClr val="B6121F"/>
              </a:buClr>
              <a:buSzPct val="75000"/>
              <a:buFont typeface="Marlett" pitchFamily="2" charset="2"/>
              <a:buChar char=""/>
              <a:defRPr sz="2400">
                <a:solidFill>
                  <a:schemeClr val="tx1"/>
                </a:solidFill>
                <a:latin typeface="Arial" charset="0"/>
                <a:ea typeface="SimSun" pitchFamily="2" charset="-122"/>
              </a:defRPr>
            </a:lvl1pPr>
            <a:lvl2pPr marL="742950" indent="-285750" eaLnBrk="0" hangingPunct="0">
              <a:lnSpc>
                <a:spcPct val="87000"/>
              </a:lnSpc>
              <a:spcBef>
                <a:spcPts val="1250"/>
              </a:spcBef>
              <a:buClr>
                <a:srgbClr val="B6121F"/>
              </a:buClr>
              <a:buChar char="»"/>
              <a:defRPr sz="2000">
                <a:solidFill>
                  <a:schemeClr val="tx1"/>
                </a:solidFill>
                <a:latin typeface="Arial" charset="0"/>
                <a:ea typeface="SimSun" pitchFamily="2" charset="-122"/>
              </a:defRPr>
            </a:lvl2pPr>
            <a:lvl3pPr marL="1143000" indent="-228600" eaLnBrk="0" hangingPunct="0">
              <a:lnSpc>
                <a:spcPct val="87000"/>
              </a:lnSpc>
              <a:spcBef>
                <a:spcPts val="1125"/>
              </a:spcBef>
              <a:buClr>
                <a:srgbClr val="FFFFFF"/>
              </a:buClr>
              <a:defRPr>
                <a:solidFill>
                  <a:schemeClr val="tx1"/>
                </a:solidFill>
                <a:latin typeface="Arial" charset="0"/>
                <a:ea typeface="SimSun" pitchFamily="2" charset="-122"/>
              </a:defRPr>
            </a:lvl3pPr>
            <a:lvl4pPr marL="1600200" indent="-228600" eaLnBrk="0" hangingPunct="0">
              <a:lnSpc>
                <a:spcPct val="87000"/>
              </a:lnSpc>
              <a:spcBef>
                <a:spcPts val="1000"/>
              </a:spcBef>
              <a:buClr>
                <a:srgbClr val="FFFFFF"/>
              </a:buClr>
              <a:defRPr sz="1600">
                <a:solidFill>
                  <a:schemeClr val="tx1"/>
                </a:solidFill>
                <a:latin typeface="Arial" charset="0"/>
                <a:ea typeface="SimSun" pitchFamily="2" charset="-122"/>
              </a:defRPr>
            </a:lvl4pPr>
            <a:lvl5pPr marL="2057400" indent="-228600" eaLnBrk="0" hangingPunct="0">
              <a:lnSpc>
                <a:spcPct val="87000"/>
              </a:lnSpc>
              <a:spcBef>
                <a:spcPts val="500"/>
              </a:spcBef>
              <a:buClr>
                <a:srgbClr val="FFFFFF"/>
              </a:buClr>
              <a:buChar char="»"/>
              <a:defRPr sz="2000">
                <a:solidFill>
                  <a:schemeClr val="tx1"/>
                </a:solidFill>
                <a:latin typeface="Arial" charset="0"/>
                <a:ea typeface="SimSun" pitchFamily="2" charset="-122"/>
              </a:defRPr>
            </a:lvl5pPr>
            <a:lvl6pPr marL="25146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6pPr>
            <a:lvl7pPr marL="29718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7pPr>
            <a:lvl8pPr marL="34290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8pPr>
            <a:lvl9pPr marL="38862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9pPr>
          </a:lstStyle>
          <a:p>
            <a:pPr algn="ctr">
              <a:lnSpc>
                <a:spcPct val="100000"/>
              </a:lnSpc>
              <a:spcBef>
                <a:spcPct val="0"/>
              </a:spcBef>
              <a:buClrTx/>
              <a:buSzTx/>
              <a:buFontTx/>
              <a:buNone/>
            </a:pPr>
            <a:r>
              <a:rPr lang="en-GB" altLang="de-DE" sz="1000">
                <a:latin typeface="Exo 2" panose="00000500000000000000" pitchFamily="2" charset="0"/>
              </a:rPr>
              <a:t>chef</a:t>
            </a:r>
            <a:endParaRPr lang="en-GB" altLang="de-DE" sz="1000" baseline="-25000">
              <a:latin typeface="Exo 2" panose="00000500000000000000" pitchFamily="2" charset="0"/>
            </a:endParaRPr>
          </a:p>
        </p:txBody>
      </p:sp>
      <p:sp>
        <p:nvSpPr>
          <p:cNvPr id="18" name="AutoShape 1044"/>
          <p:cNvSpPr>
            <a:spLocks noChangeAspect="1" noChangeArrowheads="1"/>
          </p:cNvSpPr>
          <p:nvPr/>
        </p:nvSpPr>
        <p:spPr bwMode="auto">
          <a:xfrm>
            <a:off x="2688064" y="4080230"/>
            <a:ext cx="875824" cy="350044"/>
          </a:xfrm>
          <a:prstGeom prst="roundRect">
            <a:avLst>
              <a:gd name="adj" fmla="val 16667"/>
            </a:avLst>
          </a:prstGeom>
          <a:solidFill>
            <a:srgbClr val="FFFFCC"/>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eaLnBrk="0" hangingPunct="0">
              <a:lnSpc>
                <a:spcPct val="87000"/>
              </a:lnSpc>
              <a:spcBef>
                <a:spcPts val="1500"/>
              </a:spcBef>
              <a:buClr>
                <a:srgbClr val="B6121F"/>
              </a:buClr>
              <a:buSzPct val="75000"/>
              <a:buFont typeface="Marlett" pitchFamily="2" charset="2"/>
              <a:buChar char=""/>
              <a:defRPr sz="2400">
                <a:solidFill>
                  <a:schemeClr val="tx1"/>
                </a:solidFill>
                <a:latin typeface="Arial" charset="0"/>
                <a:ea typeface="SimSun" pitchFamily="2" charset="-122"/>
              </a:defRPr>
            </a:lvl1pPr>
            <a:lvl2pPr marL="742950" indent="-285750" eaLnBrk="0" hangingPunct="0">
              <a:lnSpc>
                <a:spcPct val="87000"/>
              </a:lnSpc>
              <a:spcBef>
                <a:spcPts val="1250"/>
              </a:spcBef>
              <a:buClr>
                <a:srgbClr val="B6121F"/>
              </a:buClr>
              <a:buChar char="»"/>
              <a:defRPr sz="2000">
                <a:solidFill>
                  <a:schemeClr val="tx1"/>
                </a:solidFill>
                <a:latin typeface="Arial" charset="0"/>
                <a:ea typeface="SimSun" pitchFamily="2" charset="-122"/>
              </a:defRPr>
            </a:lvl2pPr>
            <a:lvl3pPr marL="1143000" indent="-228600" eaLnBrk="0" hangingPunct="0">
              <a:lnSpc>
                <a:spcPct val="87000"/>
              </a:lnSpc>
              <a:spcBef>
                <a:spcPts val="1125"/>
              </a:spcBef>
              <a:buClr>
                <a:srgbClr val="FFFFFF"/>
              </a:buClr>
              <a:defRPr>
                <a:solidFill>
                  <a:schemeClr val="tx1"/>
                </a:solidFill>
                <a:latin typeface="Arial" charset="0"/>
                <a:ea typeface="SimSun" pitchFamily="2" charset="-122"/>
              </a:defRPr>
            </a:lvl3pPr>
            <a:lvl4pPr marL="1600200" indent="-228600" eaLnBrk="0" hangingPunct="0">
              <a:lnSpc>
                <a:spcPct val="87000"/>
              </a:lnSpc>
              <a:spcBef>
                <a:spcPts val="1000"/>
              </a:spcBef>
              <a:buClr>
                <a:srgbClr val="FFFFFF"/>
              </a:buClr>
              <a:defRPr sz="1600">
                <a:solidFill>
                  <a:schemeClr val="tx1"/>
                </a:solidFill>
                <a:latin typeface="Arial" charset="0"/>
                <a:ea typeface="SimSun" pitchFamily="2" charset="-122"/>
              </a:defRPr>
            </a:lvl4pPr>
            <a:lvl5pPr marL="2057400" indent="-228600" eaLnBrk="0" hangingPunct="0">
              <a:lnSpc>
                <a:spcPct val="87000"/>
              </a:lnSpc>
              <a:spcBef>
                <a:spcPts val="500"/>
              </a:spcBef>
              <a:buClr>
                <a:srgbClr val="FFFFFF"/>
              </a:buClr>
              <a:buChar char="»"/>
              <a:defRPr sz="2000">
                <a:solidFill>
                  <a:schemeClr val="tx1"/>
                </a:solidFill>
                <a:latin typeface="Arial" charset="0"/>
                <a:ea typeface="SimSun" pitchFamily="2" charset="-122"/>
              </a:defRPr>
            </a:lvl5pPr>
            <a:lvl6pPr marL="25146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6pPr>
            <a:lvl7pPr marL="29718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7pPr>
            <a:lvl8pPr marL="34290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8pPr>
            <a:lvl9pPr marL="38862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9pPr>
          </a:lstStyle>
          <a:p>
            <a:pPr algn="ctr">
              <a:lnSpc>
                <a:spcPct val="100000"/>
              </a:lnSpc>
              <a:spcBef>
                <a:spcPct val="0"/>
              </a:spcBef>
              <a:buClrTx/>
              <a:buSzTx/>
              <a:buFontTx/>
              <a:buNone/>
            </a:pPr>
            <a:r>
              <a:rPr lang="en-GB" altLang="de-DE" sz="1000">
                <a:latin typeface="Exo 2" panose="00000500000000000000" pitchFamily="2" charset="0"/>
              </a:rPr>
              <a:t>beat</a:t>
            </a:r>
          </a:p>
        </p:txBody>
      </p:sp>
      <p:sp>
        <p:nvSpPr>
          <p:cNvPr id="19" name="Oval 1080"/>
          <p:cNvSpPr>
            <a:spLocks noChangeAspect="1" noChangeArrowheads="1"/>
          </p:cNvSpPr>
          <p:nvPr/>
        </p:nvSpPr>
        <p:spPr bwMode="auto">
          <a:xfrm>
            <a:off x="2805222" y="4947731"/>
            <a:ext cx="641509" cy="641509"/>
          </a:xfrm>
          <a:prstGeom prst="ellipse">
            <a:avLst/>
          </a:prstGeom>
          <a:solidFill>
            <a:srgbClr val="CCECFF"/>
          </a:solidFill>
          <a:ln w="19050">
            <a:solidFill>
              <a:srgbClr val="B6121F"/>
            </a:solid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eaLnBrk="0" hangingPunct="0">
              <a:lnSpc>
                <a:spcPct val="87000"/>
              </a:lnSpc>
              <a:spcBef>
                <a:spcPts val="1500"/>
              </a:spcBef>
              <a:buClr>
                <a:srgbClr val="B6121F"/>
              </a:buClr>
              <a:buSzPct val="75000"/>
              <a:buFont typeface="Marlett" pitchFamily="2" charset="2"/>
              <a:buChar char=""/>
              <a:defRPr sz="2400">
                <a:solidFill>
                  <a:schemeClr val="tx1"/>
                </a:solidFill>
                <a:latin typeface="Arial" charset="0"/>
                <a:ea typeface="SimSun" pitchFamily="2" charset="-122"/>
              </a:defRPr>
            </a:lvl1pPr>
            <a:lvl2pPr marL="742950" indent="-285750" eaLnBrk="0" hangingPunct="0">
              <a:lnSpc>
                <a:spcPct val="87000"/>
              </a:lnSpc>
              <a:spcBef>
                <a:spcPts val="1250"/>
              </a:spcBef>
              <a:buClr>
                <a:srgbClr val="B6121F"/>
              </a:buClr>
              <a:buChar char="»"/>
              <a:defRPr sz="2000">
                <a:solidFill>
                  <a:schemeClr val="tx1"/>
                </a:solidFill>
                <a:latin typeface="Arial" charset="0"/>
                <a:ea typeface="SimSun" pitchFamily="2" charset="-122"/>
              </a:defRPr>
            </a:lvl2pPr>
            <a:lvl3pPr marL="1143000" indent="-228600" eaLnBrk="0" hangingPunct="0">
              <a:lnSpc>
                <a:spcPct val="87000"/>
              </a:lnSpc>
              <a:spcBef>
                <a:spcPts val="1125"/>
              </a:spcBef>
              <a:buClr>
                <a:srgbClr val="FFFFFF"/>
              </a:buClr>
              <a:defRPr>
                <a:solidFill>
                  <a:schemeClr val="tx1"/>
                </a:solidFill>
                <a:latin typeface="Arial" charset="0"/>
                <a:ea typeface="SimSun" pitchFamily="2" charset="-122"/>
              </a:defRPr>
            </a:lvl3pPr>
            <a:lvl4pPr marL="1600200" indent="-228600" eaLnBrk="0" hangingPunct="0">
              <a:lnSpc>
                <a:spcPct val="87000"/>
              </a:lnSpc>
              <a:spcBef>
                <a:spcPts val="1000"/>
              </a:spcBef>
              <a:buClr>
                <a:srgbClr val="FFFFFF"/>
              </a:buClr>
              <a:defRPr sz="1600">
                <a:solidFill>
                  <a:schemeClr val="tx1"/>
                </a:solidFill>
                <a:latin typeface="Arial" charset="0"/>
                <a:ea typeface="SimSun" pitchFamily="2" charset="-122"/>
              </a:defRPr>
            </a:lvl4pPr>
            <a:lvl5pPr marL="2057400" indent="-228600" eaLnBrk="0" hangingPunct="0">
              <a:lnSpc>
                <a:spcPct val="87000"/>
              </a:lnSpc>
              <a:spcBef>
                <a:spcPts val="500"/>
              </a:spcBef>
              <a:buClr>
                <a:srgbClr val="FFFFFF"/>
              </a:buClr>
              <a:buChar char="»"/>
              <a:defRPr sz="2000">
                <a:solidFill>
                  <a:schemeClr val="tx1"/>
                </a:solidFill>
                <a:latin typeface="Arial" charset="0"/>
                <a:ea typeface="SimSun" pitchFamily="2" charset="-122"/>
              </a:defRPr>
            </a:lvl5pPr>
            <a:lvl6pPr marL="25146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6pPr>
            <a:lvl7pPr marL="29718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7pPr>
            <a:lvl8pPr marL="34290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8pPr>
            <a:lvl9pPr marL="38862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9pPr>
          </a:lstStyle>
          <a:p>
            <a:pPr algn="ctr">
              <a:lnSpc>
                <a:spcPct val="100000"/>
              </a:lnSpc>
              <a:spcBef>
                <a:spcPct val="0"/>
              </a:spcBef>
              <a:buClrTx/>
              <a:buSzTx/>
              <a:buFontTx/>
              <a:buNone/>
            </a:pPr>
            <a:r>
              <a:rPr lang="en-GB" altLang="de-DE" sz="1000" dirty="0">
                <a:latin typeface="Exo 2" panose="00000500000000000000" pitchFamily="2" charset="0"/>
              </a:rPr>
              <a:t>egg</a:t>
            </a:r>
            <a:br>
              <a:rPr lang="en-GB" altLang="de-DE" sz="1000" dirty="0">
                <a:latin typeface="Exo 2" panose="00000500000000000000" pitchFamily="2" charset="0"/>
              </a:rPr>
            </a:br>
            <a:r>
              <a:rPr lang="en-GB" altLang="de-DE" sz="1000" dirty="0">
                <a:latin typeface="Exo 2" panose="00000500000000000000" pitchFamily="2" charset="0"/>
              </a:rPr>
              <a:t>white</a:t>
            </a:r>
            <a:endParaRPr lang="en-GB" altLang="de-DE" sz="1000" baseline="-25000" dirty="0">
              <a:latin typeface="Exo 2" panose="00000500000000000000" pitchFamily="2" charset="0"/>
            </a:endParaRPr>
          </a:p>
        </p:txBody>
      </p:sp>
      <p:sp>
        <p:nvSpPr>
          <p:cNvPr id="21" name="Oval 1080"/>
          <p:cNvSpPr>
            <a:spLocks noChangeAspect="1" noChangeArrowheads="1"/>
          </p:cNvSpPr>
          <p:nvPr/>
        </p:nvSpPr>
        <p:spPr bwMode="auto">
          <a:xfrm>
            <a:off x="906155" y="4947731"/>
            <a:ext cx="641509" cy="641509"/>
          </a:xfrm>
          <a:prstGeom prst="ellipse">
            <a:avLst/>
          </a:prstGeom>
          <a:solidFill>
            <a:srgbClr val="CCECFF"/>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eaLnBrk="0" hangingPunct="0">
              <a:lnSpc>
                <a:spcPct val="87000"/>
              </a:lnSpc>
              <a:spcBef>
                <a:spcPts val="1500"/>
              </a:spcBef>
              <a:buClr>
                <a:srgbClr val="B6121F"/>
              </a:buClr>
              <a:buSzPct val="75000"/>
              <a:buFont typeface="Marlett" pitchFamily="2" charset="2"/>
              <a:buChar char=""/>
              <a:defRPr sz="2400">
                <a:solidFill>
                  <a:schemeClr val="tx1"/>
                </a:solidFill>
                <a:latin typeface="Arial" charset="0"/>
                <a:ea typeface="SimSun" pitchFamily="2" charset="-122"/>
              </a:defRPr>
            </a:lvl1pPr>
            <a:lvl2pPr marL="742950" indent="-285750" eaLnBrk="0" hangingPunct="0">
              <a:lnSpc>
                <a:spcPct val="87000"/>
              </a:lnSpc>
              <a:spcBef>
                <a:spcPts val="1250"/>
              </a:spcBef>
              <a:buClr>
                <a:srgbClr val="B6121F"/>
              </a:buClr>
              <a:buChar char="»"/>
              <a:defRPr sz="2000">
                <a:solidFill>
                  <a:schemeClr val="tx1"/>
                </a:solidFill>
                <a:latin typeface="Arial" charset="0"/>
                <a:ea typeface="SimSun" pitchFamily="2" charset="-122"/>
              </a:defRPr>
            </a:lvl2pPr>
            <a:lvl3pPr marL="1143000" indent="-228600" eaLnBrk="0" hangingPunct="0">
              <a:lnSpc>
                <a:spcPct val="87000"/>
              </a:lnSpc>
              <a:spcBef>
                <a:spcPts val="1125"/>
              </a:spcBef>
              <a:buClr>
                <a:srgbClr val="FFFFFF"/>
              </a:buClr>
              <a:defRPr>
                <a:solidFill>
                  <a:schemeClr val="tx1"/>
                </a:solidFill>
                <a:latin typeface="Arial" charset="0"/>
                <a:ea typeface="SimSun" pitchFamily="2" charset="-122"/>
              </a:defRPr>
            </a:lvl3pPr>
            <a:lvl4pPr marL="1600200" indent="-228600" eaLnBrk="0" hangingPunct="0">
              <a:lnSpc>
                <a:spcPct val="87000"/>
              </a:lnSpc>
              <a:spcBef>
                <a:spcPts val="1000"/>
              </a:spcBef>
              <a:buClr>
                <a:srgbClr val="FFFFFF"/>
              </a:buClr>
              <a:defRPr sz="1600">
                <a:solidFill>
                  <a:schemeClr val="tx1"/>
                </a:solidFill>
                <a:latin typeface="Arial" charset="0"/>
                <a:ea typeface="SimSun" pitchFamily="2" charset="-122"/>
              </a:defRPr>
            </a:lvl4pPr>
            <a:lvl5pPr marL="2057400" indent="-228600" eaLnBrk="0" hangingPunct="0">
              <a:lnSpc>
                <a:spcPct val="87000"/>
              </a:lnSpc>
              <a:spcBef>
                <a:spcPts val="500"/>
              </a:spcBef>
              <a:buClr>
                <a:srgbClr val="FFFFFF"/>
              </a:buClr>
              <a:buChar char="»"/>
              <a:defRPr sz="2000">
                <a:solidFill>
                  <a:schemeClr val="tx1"/>
                </a:solidFill>
                <a:latin typeface="Arial" charset="0"/>
                <a:ea typeface="SimSun" pitchFamily="2" charset="-122"/>
              </a:defRPr>
            </a:lvl5pPr>
            <a:lvl6pPr marL="25146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6pPr>
            <a:lvl7pPr marL="29718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7pPr>
            <a:lvl8pPr marL="34290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8pPr>
            <a:lvl9pPr marL="38862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9pPr>
          </a:lstStyle>
          <a:p>
            <a:pPr algn="ctr">
              <a:lnSpc>
                <a:spcPct val="100000"/>
              </a:lnSpc>
              <a:spcBef>
                <a:spcPct val="0"/>
              </a:spcBef>
              <a:buClrTx/>
              <a:buSzTx/>
              <a:buFontTx/>
              <a:buNone/>
            </a:pPr>
            <a:r>
              <a:rPr lang="en-GB" altLang="de-DE" sz="1000">
                <a:latin typeface="Exo 2" panose="00000500000000000000" pitchFamily="2" charset="0"/>
              </a:rPr>
              <a:t>eggs</a:t>
            </a:r>
          </a:p>
          <a:p>
            <a:pPr algn="ctr">
              <a:lnSpc>
                <a:spcPct val="100000"/>
              </a:lnSpc>
              <a:spcBef>
                <a:spcPct val="0"/>
              </a:spcBef>
              <a:buClrTx/>
              <a:buSzTx/>
              <a:buFontTx/>
              <a:buNone/>
            </a:pPr>
            <a:endParaRPr lang="en-GB" altLang="de-DE" sz="1000" baseline="-25000">
              <a:latin typeface="Exo 2" panose="00000500000000000000" pitchFamily="2" charset="0"/>
            </a:endParaRPr>
          </a:p>
          <a:p>
            <a:pPr algn="ctr">
              <a:lnSpc>
                <a:spcPct val="100000"/>
              </a:lnSpc>
              <a:spcBef>
                <a:spcPct val="0"/>
              </a:spcBef>
              <a:buClrTx/>
              <a:buSzTx/>
              <a:buFontTx/>
              <a:buNone/>
            </a:pPr>
            <a:r>
              <a:rPr lang="en-GB" altLang="de-DE" sz="1000" baseline="-25000">
                <a:latin typeface="Exo 2" panose="00000500000000000000" pitchFamily="2" charset="0"/>
              </a:rPr>
              <a:t>2</a:t>
            </a:r>
          </a:p>
        </p:txBody>
      </p:sp>
      <p:sp>
        <p:nvSpPr>
          <p:cNvPr id="22" name="Oval 1080"/>
          <p:cNvSpPr>
            <a:spLocks noChangeAspect="1" noChangeArrowheads="1"/>
          </p:cNvSpPr>
          <p:nvPr/>
        </p:nvSpPr>
        <p:spPr bwMode="auto">
          <a:xfrm>
            <a:off x="2758185" y="426266"/>
            <a:ext cx="641509" cy="641509"/>
          </a:xfrm>
          <a:prstGeom prst="ellipse">
            <a:avLst/>
          </a:prstGeom>
          <a:solidFill>
            <a:srgbClr val="CCECFF"/>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eaLnBrk="0" hangingPunct="0">
              <a:lnSpc>
                <a:spcPct val="87000"/>
              </a:lnSpc>
              <a:spcBef>
                <a:spcPts val="1500"/>
              </a:spcBef>
              <a:buClr>
                <a:srgbClr val="B6121F"/>
              </a:buClr>
              <a:buSzPct val="75000"/>
              <a:buFont typeface="Marlett" pitchFamily="2" charset="2"/>
              <a:buChar char=""/>
              <a:defRPr sz="2400">
                <a:solidFill>
                  <a:schemeClr val="tx1"/>
                </a:solidFill>
                <a:latin typeface="Arial" charset="0"/>
                <a:ea typeface="SimSun" pitchFamily="2" charset="-122"/>
              </a:defRPr>
            </a:lvl1pPr>
            <a:lvl2pPr marL="742950" indent="-285750" eaLnBrk="0" hangingPunct="0">
              <a:lnSpc>
                <a:spcPct val="87000"/>
              </a:lnSpc>
              <a:spcBef>
                <a:spcPts val="1250"/>
              </a:spcBef>
              <a:buClr>
                <a:srgbClr val="B6121F"/>
              </a:buClr>
              <a:buChar char="»"/>
              <a:defRPr sz="2000">
                <a:solidFill>
                  <a:schemeClr val="tx1"/>
                </a:solidFill>
                <a:latin typeface="Arial" charset="0"/>
                <a:ea typeface="SimSun" pitchFamily="2" charset="-122"/>
              </a:defRPr>
            </a:lvl2pPr>
            <a:lvl3pPr marL="1143000" indent="-228600" eaLnBrk="0" hangingPunct="0">
              <a:lnSpc>
                <a:spcPct val="87000"/>
              </a:lnSpc>
              <a:spcBef>
                <a:spcPts val="1125"/>
              </a:spcBef>
              <a:buClr>
                <a:srgbClr val="FFFFFF"/>
              </a:buClr>
              <a:defRPr>
                <a:solidFill>
                  <a:schemeClr val="tx1"/>
                </a:solidFill>
                <a:latin typeface="Arial" charset="0"/>
                <a:ea typeface="SimSun" pitchFamily="2" charset="-122"/>
              </a:defRPr>
            </a:lvl3pPr>
            <a:lvl4pPr marL="1600200" indent="-228600" eaLnBrk="0" hangingPunct="0">
              <a:lnSpc>
                <a:spcPct val="87000"/>
              </a:lnSpc>
              <a:spcBef>
                <a:spcPts val="1000"/>
              </a:spcBef>
              <a:buClr>
                <a:srgbClr val="FFFFFF"/>
              </a:buClr>
              <a:defRPr sz="1600">
                <a:solidFill>
                  <a:schemeClr val="tx1"/>
                </a:solidFill>
                <a:latin typeface="Arial" charset="0"/>
                <a:ea typeface="SimSun" pitchFamily="2" charset="-122"/>
              </a:defRPr>
            </a:lvl4pPr>
            <a:lvl5pPr marL="2057400" indent="-228600" eaLnBrk="0" hangingPunct="0">
              <a:lnSpc>
                <a:spcPct val="87000"/>
              </a:lnSpc>
              <a:spcBef>
                <a:spcPts val="500"/>
              </a:spcBef>
              <a:buClr>
                <a:srgbClr val="FFFFFF"/>
              </a:buClr>
              <a:buChar char="»"/>
              <a:defRPr sz="2000">
                <a:solidFill>
                  <a:schemeClr val="tx1"/>
                </a:solidFill>
                <a:latin typeface="Arial" charset="0"/>
                <a:ea typeface="SimSun" pitchFamily="2" charset="-122"/>
              </a:defRPr>
            </a:lvl5pPr>
            <a:lvl6pPr marL="25146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6pPr>
            <a:lvl7pPr marL="29718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7pPr>
            <a:lvl8pPr marL="34290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8pPr>
            <a:lvl9pPr marL="38862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9pPr>
          </a:lstStyle>
          <a:p>
            <a:pPr algn="ctr">
              <a:lnSpc>
                <a:spcPct val="100000"/>
              </a:lnSpc>
              <a:spcBef>
                <a:spcPct val="0"/>
              </a:spcBef>
              <a:buClrTx/>
              <a:buSzTx/>
              <a:buFontTx/>
              <a:buNone/>
            </a:pPr>
            <a:r>
              <a:rPr lang="en-GB" altLang="de-DE" sz="1000">
                <a:latin typeface="Exo 2" panose="00000500000000000000" pitchFamily="2" charset="0"/>
              </a:rPr>
              <a:t>baking</a:t>
            </a:r>
          </a:p>
          <a:p>
            <a:pPr algn="ctr">
              <a:lnSpc>
                <a:spcPct val="100000"/>
              </a:lnSpc>
              <a:spcBef>
                <a:spcPct val="0"/>
              </a:spcBef>
              <a:buClrTx/>
              <a:buSzTx/>
              <a:buFontTx/>
              <a:buNone/>
            </a:pPr>
            <a:r>
              <a:rPr lang="en-GB" altLang="de-DE" sz="1000">
                <a:latin typeface="Exo 2" panose="00000500000000000000" pitchFamily="2" charset="0"/>
              </a:rPr>
              <a:t>Powder</a:t>
            </a:r>
          </a:p>
          <a:p>
            <a:pPr algn="ctr">
              <a:lnSpc>
                <a:spcPct val="100000"/>
              </a:lnSpc>
              <a:spcBef>
                <a:spcPct val="0"/>
              </a:spcBef>
              <a:buClrTx/>
              <a:buSzTx/>
              <a:buFontTx/>
              <a:buNone/>
            </a:pPr>
            <a:r>
              <a:rPr lang="en-GB" altLang="de-DE" sz="1000" baseline="-25000">
                <a:latin typeface="Exo 2" panose="00000500000000000000" pitchFamily="2" charset="0"/>
              </a:rPr>
              <a:t>1 Tbls</a:t>
            </a:r>
          </a:p>
        </p:txBody>
      </p:sp>
      <p:sp>
        <p:nvSpPr>
          <p:cNvPr id="24" name="Oval 1080"/>
          <p:cNvSpPr>
            <a:spLocks noChangeAspect="1" noChangeArrowheads="1"/>
          </p:cNvSpPr>
          <p:nvPr/>
        </p:nvSpPr>
        <p:spPr bwMode="auto">
          <a:xfrm>
            <a:off x="6058008" y="426266"/>
            <a:ext cx="641509" cy="641509"/>
          </a:xfrm>
          <a:prstGeom prst="ellipse">
            <a:avLst/>
          </a:prstGeom>
          <a:solidFill>
            <a:srgbClr val="CCECFF"/>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eaLnBrk="0" hangingPunct="0">
              <a:lnSpc>
                <a:spcPct val="87000"/>
              </a:lnSpc>
              <a:spcBef>
                <a:spcPts val="1500"/>
              </a:spcBef>
              <a:buClr>
                <a:srgbClr val="B6121F"/>
              </a:buClr>
              <a:buSzPct val="75000"/>
              <a:buFont typeface="Marlett" pitchFamily="2" charset="2"/>
              <a:buChar char=""/>
              <a:defRPr sz="2400">
                <a:solidFill>
                  <a:schemeClr val="tx1"/>
                </a:solidFill>
                <a:latin typeface="Arial" charset="0"/>
                <a:ea typeface="SimSun" pitchFamily="2" charset="-122"/>
              </a:defRPr>
            </a:lvl1pPr>
            <a:lvl2pPr marL="742950" indent="-285750" eaLnBrk="0" hangingPunct="0">
              <a:lnSpc>
                <a:spcPct val="87000"/>
              </a:lnSpc>
              <a:spcBef>
                <a:spcPts val="1250"/>
              </a:spcBef>
              <a:buClr>
                <a:srgbClr val="B6121F"/>
              </a:buClr>
              <a:buChar char="»"/>
              <a:defRPr sz="2000">
                <a:solidFill>
                  <a:schemeClr val="tx1"/>
                </a:solidFill>
                <a:latin typeface="Arial" charset="0"/>
                <a:ea typeface="SimSun" pitchFamily="2" charset="-122"/>
              </a:defRPr>
            </a:lvl2pPr>
            <a:lvl3pPr marL="1143000" indent="-228600" eaLnBrk="0" hangingPunct="0">
              <a:lnSpc>
                <a:spcPct val="87000"/>
              </a:lnSpc>
              <a:spcBef>
                <a:spcPts val="1125"/>
              </a:spcBef>
              <a:buClr>
                <a:srgbClr val="FFFFFF"/>
              </a:buClr>
              <a:defRPr>
                <a:solidFill>
                  <a:schemeClr val="tx1"/>
                </a:solidFill>
                <a:latin typeface="Arial" charset="0"/>
                <a:ea typeface="SimSun" pitchFamily="2" charset="-122"/>
              </a:defRPr>
            </a:lvl3pPr>
            <a:lvl4pPr marL="1600200" indent="-228600" eaLnBrk="0" hangingPunct="0">
              <a:lnSpc>
                <a:spcPct val="87000"/>
              </a:lnSpc>
              <a:spcBef>
                <a:spcPts val="1000"/>
              </a:spcBef>
              <a:buClr>
                <a:srgbClr val="FFFFFF"/>
              </a:buClr>
              <a:defRPr sz="1600">
                <a:solidFill>
                  <a:schemeClr val="tx1"/>
                </a:solidFill>
                <a:latin typeface="Arial" charset="0"/>
                <a:ea typeface="SimSun" pitchFamily="2" charset="-122"/>
              </a:defRPr>
            </a:lvl4pPr>
            <a:lvl5pPr marL="2057400" indent="-228600" eaLnBrk="0" hangingPunct="0">
              <a:lnSpc>
                <a:spcPct val="87000"/>
              </a:lnSpc>
              <a:spcBef>
                <a:spcPts val="500"/>
              </a:spcBef>
              <a:buClr>
                <a:srgbClr val="FFFFFF"/>
              </a:buClr>
              <a:buChar char="»"/>
              <a:defRPr sz="2000">
                <a:solidFill>
                  <a:schemeClr val="tx1"/>
                </a:solidFill>
                <a:latin typeface="Arial" charset="0"/>
                <a:ea typeface="SimSun" pitchFamily="2" charset="-122"/>
              </a:defRPr>
            </a:lvl5pPr>
            <a:lvl6pPr marL="25146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6pPr>
            <a:lvl7pPr marL="29718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7pPr>
            <a:lvl8pPr marL="34290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8pPr>
            <a:lvl9pPr marL="38862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9pPr>
          </a:lstStyle>
          <a:p>
            <a:pPr algn="ctr">
              <a:lnSpc>
                <a:spcPct val="100000"/>
              </a:lnSpc>
              <a:spcBef>
                <a:spcPct val="0"/>
              </a:spcBef>
              <a:buClrTx/>
              <a:buSzTx/>
              <a:buFontTx/>
              <a:buNone/>
            </a:pPr>
            <a:r>
              <a:rPr lang="en-GB" altLang="de-DE" sz="1000">
                <a:latin typeface="Exo 2" panose="00000500000000000000" pitchFamily="2" charset="0"/>
              </a:rPr>
              <a:t>pan</a:t>
            </a:r>
          </a:p>
          <a:p>
            <a:pPr algn="ctr">
              <a:lnSpc>
                <a:spcPct val="100000"/>
              </a:lnSpc>
              <a:spcBef>
                <a:spcPct val="0"/>
              </a:spcBef>
              <a:buClrTx/>
              <a:buSzTx/>
              <a:buFontTx/>
              <a:buNone/>
            </a:pPr>
            <a:r>
              <a:rPr lang="en-GB" altLang="de-DE" sz="1000" baseline="-25000">
                <a:latin typeface="Exo 2" panose="00000500000000000000" pitchFamily="2" charset="0"/>
              </a:rPr>
              <a:t>Radius &gt; 11 “</a:t>
            </a:r>
          </a:p>
        </p:txBody>
      </p:sp>
      <p:sp>
        <p:nvSpPr>
          <p:cNvPr id="25" name="Oval 1080"/>
          <p:cNvSpPr>
            <a:spLocks noChangeAspect="1" noChangeArrowheads="1"/>
          </p:cNvSpPr>
          <p:nvPr/>
        </p:nvSpPr>
        <p:spPr bwMode="auto">
          <a:xfrm>
            <a:off x="7099567" y="426266"/>
            <a:ext cx="641509" cy="641509"/>
          </a:xfrm>
          <a:prstGeom prst="ellipse">
            <a:avLst/>
          </a:prstGeom>
          <a:solidFill>
            <a:srgbClr val="CCECFF"/>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eaLnBrk="0" hangingPunct="0">
              <a:lnSpc>
                <a:spcPct val="87000"/>
              </a:lnSpc>
              <a:spcBef>
                <a:spcPts val="1500"/>
              </a:spcBef>
              <a:buClr>
                <a:srgbClr val="B6121F"/>
              </a:buClr>
              <a:buSzPct val="75000"/>
              <a:buFont typeface="Marlett" pitchFamily="2" charset="2"/>
              <a:buChar char=""/>
              <a:defRPr sz="2400">
                <a:solidFill>
                  <a:schemeClr val="tx1"/>
                </a:solidFill>
                <a:latin typeface="Arial" charset="0"/>
                <a:ea typeface="SimSun" pitchFamily="2" charset="-122"/>
              </a:defRPr>
            </a:lvl1pPr>
            <a:lvl2pPr marL="742950" indent="-285750" eaLnBrk="0" hangingPunct="0">
              <a:lnSpc>
                <a:spcPct val="87000"/>
              </a:lnSpc>
              <a:spcBef>
                <a:spcPts val="1250"/>
              </a:spcBef>
              <a:buClr>
                <a:srgbClr val="B6121F"/>
              </a:buClr>
              <a:buChar char="»"/>
              <a:defRPr sz="2000">
                <a:solidFill>
                  <a:schemeClr val="tx1"/>
                </a:solidFill>
                <a:latin typeface="Arial" charset="0"/>
                <a:ea typeface="SimSun" pitchFamily="2" charset="-122"/>
              </a:defRPr>
            </a:lvl2pPr>
            <a:lvl3pPr marL="1143000" indent="-228600" eaLnBrk="0" hangingPunct="0">
              <a:lnSpc>
                <a:spcPct val="87000"/>
              </a:lnSpc>
              <a:spcBef>
                <a:spcPts val="1125"/>
              </a:spcBef>
              <a:buClr>
                <a:srgbClr val="FFFFFF"/>
              </a:buClr>
              <a:defRPr>
                <a:solidFill>
                  <a:schemeClr val="tx1"/>
                </a:solidFill>
                <a:latin typeface="Arial" charset="0"/>
                <a:ea typeface="SimSun" pitchFamily="2" charset="-122"/>
              </a:defRPr>
            </a:lvl3pPr>
            <a:lvl4pPr marL="1600200" indent="-228600" eaLnBrk="0" hangingPunct="0">
              <a:lnSpc>
                <a:spcPct val="87000"/>
              </a:lnSpc>
              <a:spcBef>
                <a:spcPts val="1000"/>
              </a:spcBef>
              <a:buClr>
                <a:srgbClr val="FFFFFF"/>
              </a:buClr>
              <a:defRPr sz="1600">
                <a:solidFill>
                  <a:schemeClr val="tx1"/>
                </a:solidFill>
                <a:latin typeface="Arial" charset="0"/>
                <a:ea typeface="SimSun" pitchFamily="2" charset="-122"/>
              </a:defRPr>
            </a:lvl4pPr>
            <a:lvl5pPr marL="2057400" indent="-228600" eaLnBrk="0" hangingPunct="0">
              <a:lnSpc>
                <a:spcPct val="87000"/>
              </a:lnSpc>
              <a:spcBef>
                <a:spcPts val="500"/>
              </a:spcBef>
              <a:buClr>
                <a:srgbClr val="FFFFFF"/>
              </a:buClr>
              <a:buChar char="»"/>
              <a:defRPr sz="2000">
                <a:solidFill>
                  <a:schemeClr val="tx1"/>
                </a:solidFill>
                <a:latin typeface="Arial" charset="0"/>
                <a:ea typeface="SimSun" pitchFamily="2" charset="-122"/>
              </a:defRPr>
            </a:lvl5pPr>
            <a:lvl6pPr marL="25146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6pPr>
            <a:lvl7pPr marL="29718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7pPr>
            <a:lvl8pPr marL="34290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8pPr>
            <a:lvl9pPr marL="38862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9pPr>
          </a:lstStyle>
          <a:p>
            <a:pPr algn="ctr">
              <a:lnSpc>
                <a:spcPct val="100000"/>
              </a:lnSpc>
              <a:spcBef>
                <a:spcPct val="0"/>
              </a:spcBef>
              <a:buClrTx/>
              <a:buSzTx/>
              <a:buFontTx/>
              <a:buNone/>
            </a:pPr>
            <a:r>
              <a:rPr lang="en-GB" altLang="de-DE" sz="1000">
                <a:latin typeface="Exo 2" panose="00000500000000000000" pitchFamily="2" charset="0"/>
              </a:rPr>
              <a:t>stove</a:t>
            </a:r>
          </a:p>
        </p:txBody>
      </p:sp>
      <p:sp>
        <p:nvSpPr>
          <p:cNvPr id="26" name="Oval 1080"/>
          <p:cNvSpPr>
            <a:spLocks noChangeAspect="1" noChangeArrowheads="1"/>
          </p:cNvSpPr>
          <p:nvPr/>
        </p:nvSpPr>
        <p:spPr bwMode="auto">
          <a:xfrm>
            <a:off x="6058008" y="2962828"/>
            <a:ext cx="641509" cy="641509"/>
          </a:xfrm>
          <a:prstGeom prst="ellipse">
            <a:avLst/>
          </a:prstGeom>
          <a:solidFill>
            <a:srgbClr val="CCECFF"/>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eaLnBrk="0" hangingPunct="0">
              <a:lnSpc>
                <a:spcPct val="87000"/>
              </a:lnSpc>
              <a:spcBef>
                <a:spcPts val="1500"/>
              </a:spcBef>
              <a:buClr>
                <a:srgbClr val="B6121F"/>
              </a:buClr>
              <a:buSzPct val="75000"/>
              <a:buFont typeface="Marlett" pitchFamily="2" charset="2"/>
              <a:buChar char=""/>
              <a:defRPr sz="2400">
                <a:solidFill>
                  <a:schemeClr val="tx1"/>
                </a:solidFill>
                <a:latin typeface="Arial" charset="0"/>
                <a:ea typeface="SimSun" pitchFamily="2" charset="-122"/>
              </a:defRPr>
            </a:lvl1pPr>
            <a:lvl2pPr marL="742950" indent="-285750" eaLnBrk="0" hangingPunct="0">
              <a:lnSpc>
                <a:spcPct val="87000"/>
              </a:lnSpc>
              <a:spcBef>
                <a:spcPts val="1250"/>
              </a:spcBef>
              <a:buClr>
                <a:srgbClr val="B6121F"/>
              </a:buClr>
              <a:buChar char="»"/>
              <a:defRPr sz="2000">
                <a:solidFill>
                  <a:schemeClr val="tx1"/>
                </a:solidFill>
                <a:latin typeface="Arial" charset="0"/>
                <a:ea typeface="SimSun" pitchFamily="2" charset="-122"/>
              </a:defRPr>
            </a:lvl2pPr>
            <a:lvl3pPr marL="1143000" indent="-228600" eaLnBrk="0" hangingPunct="0">
              <a:lnSpc>
                <a:spcPct val="87000"/>
              </a:lnSpc>
              <a:spcBef>
                <a:spcPts val="1125"/>
              </a:spcBef>
              <a:buClr>
                <a:srgbClr val="FFFFFF"/>
              </a:buClr>
              <a:defRPr>
                <a:solidFill>
                  <a:schemeClr val="tx1"/>
                </a:solidFill>
                <a:latin typeface="Arial" charset="0"/>
                <a:ea typeface="SimSun" pitchFamily="2" charset="-122"/>
              </a:defRPr>
            </a:lvl3pPr>
            <a:lvl4pPr marL="1600200" indent="-228600" eaLnBrk="0" hangingPunct="0">
              <a:lnSpc>
                <a:spcPct val="87000"/>
              </a:lnSpc>
              <a:spcBef>
                <a:spcPts val="1000"/>
              </a:spcBef>
              <a:buClr>
                <a:srgbClr val="FFFFFF"/>
              </a:buClr>
              <a:defRPr sz="1600">
                <a:solidFill>
                  <a:schemeClr val="tx1"/>
                </a:solidFill>
                <a:latin typeface="Arial" charset="0"/>
                <a:ea typeface="SimSun" pitchFamily="2" charset="-122"/>
              </a:defRPr>
            </a:lvl4pPr>
            <a:lvl5pPr marL="2057400" indent="-228600" eaLnBrk="0" hangingPunct="0">
              <a:lnSpc>
                <a:spcPct val="87000"/>
              </a:lnSpc>
              <a:spcBef>
                <a:spcPts val="500"/>
              </a:spcBef>
              <a:buClr>
                <a:srgbClr val="FFFFFF"/>
              </a:buClr>
              <a:buChar char="»"/>
              <a:defRPr sz="2000">
                <a:solidFill>
                  <a:schemeClr val="tx1"/>
                </a:solidFill>
                <a:latin typeface="Arial" charset="0"/>
                <a:ea typeface="SimSun" pitchFamily="2" charset="-122"/>
              </a:defRPr>
            </a:lvl5pPr>
            <a:lvl6pPr marL="25146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6pPr>
            <a:lvl7pPr marL="29718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7pPr>
            <a:lvl8pPr marL="34290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8pPr>
            <a:lvl9pPr marL="38862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9pPr>
          </a:lstStyle>
          <a:p>
            <a:pPr algn="ctr">
              <a:lnSpc>
                <a:spcPct val="100000"/>
              </a:lnSpc>
              <a:spcBef>
                <a:spcPct val="0"/>
              </a:spcBef>
              <a:buClrTx/>
              <a:buSzTx/>
              <a:buFontTx/>
              <a:buNone/>
            </a:pPr>
            <a:r>
              <a:rPr lang="en-GB" altLang="de-DE" sz="1000">
                <a:latin typeface="Exo 2" panose="00000500000000000000" pitchFamily="2" charset="0"/>
              </a:rPr>
              <a:t>oil</a:t>
            </a:r>
          </a:p>
          <a:p>
            <a:pPr algn="ctr">
              <a:lnSpc>
                <a:spcPct val="100000"/>
              </a:lnSpc>
              <a:spcBef>
                <a:spcPct val="0"/>
              </a:spcBef>
              <a:buClrTx/>
              <a:buSzTx/>
              <a:buFontTx/>
              <a:buNone/>
            </a:pPr>
            <a:r>
              <a:rPr lang="en-GB" altLang="de-DE" sz="1000" baseline="-25000">
                <a:latin typeface="Exo 2" panose="00000500000000000000" pitchFamily="2" charset="0"/>
              </a:rPr>
              <a:t>1 </a:t>
            </a:r>
            <a:r>
              <a:rPr lang="en-GB" altLang="de-DE" sz="1000" baseline="-25000" err="1">
                <a:latin typeface="Exo 2" panose="00000500000000000000" pitchFamily="2" charset="0"/>
              </a:rPr>
              <a:t>tbls</a:t>
            </a:r>
            <a:endParaRPr lang="en-GB" altLang="de-DE" sz="1000" baseline="-25000">
              <a:latin typeface="Exo 2" panose="00000500000000000000" pitchFamily="2" charset="0"/>
            </a:endParaRPr>
          </a:p>
        </p:txBody>
      </p:sp>
      <p:sp>
        <p:nvSpPr>
          <p:cNvPr id="27" name="Oval 1080"/>
          <p:cNvSpPr>
            <a:spLocks noChangeAspect="1" noChangeArrowheads="1"/>
          </p:cNvSpPr>
          <p:nvPr/>
        </p:nvSpPr>
        <p:spPr bwMode="auto">
          <a:xfrm>
            <a:off x="7099567" y="2962828"/>
            <a:ext cx="641509" cy="641509"/>
          </a:xfrm>
          <a:prstGeom prst="ellipse">
            <a:avLst/>
          </a:prstGeom>
          <a:solidFill>
            <a:srgbClr val="CCECFF"/>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eaLnBrk="0" hangingPunct="0">
              <a:lnSpc>
                <a:spcPct val="87000"/>
              </a:lnSpc>
              <a:spcBef>
                <a:spcPts val="1500"/>
              </a:spcBef>
              <a:buClr>
                <a:srgbClr val="B6121F"/>
              </a:buClr>
              <a:buSzPct val="75000"/>
              <a:buFont typeface="Marlett" pitchFamily="2" charset="2"/>
              <a:buChar char=""/>
              <a:defRPr sz="2400">
                <a:solidFill>
                  <a:schemeClr val="tx1"/>
                </a:solidFill>
                <a:latin typeface="Arial" charset="0"/>
                <a:ea typeface="SimSun" pitchFamily="2" charset="-122"/>
              </a:defRPr>
            </a:lvl1pPr>
            <a:lvl2pPr marL="742950" indent="-285750" eaLnBrk="0" hangingPunct="0">
              <a:lnSpc>
                <a:spcPct val="87000"/>
              </a:lnSpc>
              <a:spcBef>
                <a:spcPts val="1250"/>
              </a:spcBef>
              <a:buClr>
                <a:srgbClr val="B6121F"/>
              </a:buClr>
              <a:buChar char="»"/>
              <a:defRPr sz="2000">
                <a:solidFill>
                  <a:schemeClr val="tx1"/>
                </a:solidFill>
                <a:latin typeface="Arial" charset="0"/>
                <a:ea typeface="SimSun" pitchFamily="2" charset="-122"/>
              </a:defRPr>
            </a:lvl2pPr>
            <a:lvl3pPr marL="1143000" indent="-228600" eaLnBrk="0" hangingPunct="0">
              <a:lnSpc>
                <a:spcPct val="87000"/>
              </a:lnSpc>
              <a:spcBef>
                <a:spcPts val="1125"/>
              </a:spcBef>
              <a:buClr>
                <a:srgbClr val="FFFFFF"/>
              </a:buClr>
              <a:defRPr>
                <a:solidFill>
                  <a:schemeClr val="tx1"/>
                </a:solidFill>
                <a:latin typeface="Arial" charset="0"/>
                <a:ea typeface="SimSun" pitchFamily="2" charset="-122"/>
              </a:defRPr>
            </a:lvl3pPr>
            <a:lvl4pPr marL="1600200" indent="-228600" eaLnBrk="0" hangingPunct="0">
              <a:lnSpc>
                <a:spcPct val="87000"/>
              </a:lnSpc>
              <a:spcBef>
                <a:spcPts val="1000"/>
              </a:spcBef>
              <a:buClr>
                <a:srgbClr val="FFFFFF"/>
              </a:buClr>
              <a:defRPr sz="1600">
                <a:solidFill>
                  <a:schemeClr val="tx1"/>
                </a:solidFill>
                <a:latin typeface="Arial" charset="0"/>
                <a:ea typeface="SimSun" pitchFamily="2" charset="-122"/>
              </a:defRPr>
            </a:lvl4pPr>
            <a:lvl5pPr marL="2057400" indent="-228600" eaLnBrk="0" hangingPunct="0">
              <a:lnSpc>
                <a:spcPct val="87000"/>
              </a:lnSpc>
              <a:spcBef>
                <a:spcPts val="500"/>
              </a:spcBef>
              <a:buClr>
                <a:srgbClr val="FFFFFF"/>
              </a:buClr>
              <a:buChar char="»"/>
              <a:defRPr sz="2000">
                <a:solidFill>
                  <a:schemeClr val="tx1"/>
                </a:solidFill>
                <a:latin typeface="Arial" charset="0"/>
                <a:ea typeface="SimSun" pitchFamily="2" charset="-122"/>
              </a:defRPr>
            </a:lvl5pPr>
            <a:lvl6pPr marL="25146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6pPr>
            <a:lvl7pPr marL="29718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7pPr>
            <a:lvl8pPr marL="34290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8pPr>
            <a:lvl9pPr marL="38862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9pPr>
          </a:lstStyle>
          <a:p>
            <a:pPr algn="ctr">
              <a:lnSpc>
                <a:spcPct val="100000"/>
              </a:lnSpc>
              <a:spcBef>
                <a:spcPct val="0"/>
              </a:spcBef>
              <a:buClrTx/>
              <a:buSzTx/>
              <a:buFontTx/>
              <a:buNone/>
            </a:pPr>
            <a:r>
              <a:rPr lang="en-GB" altLang="de-DE" sz="1000">
                <a:latin typeface="Exo 2" panose="00000500000000000000" pitchFamily="2" charset="0"/>
              </a:rPr>
              <a:t>chef</a:t>
            </a:r>
            <a:endParaRPr lang="en-GB" altLang="de-DE" sz="1000" baseline="-25000">
              <a:latin typeface="Exo 2" panose="00000500000000000000" pitchFamily="2" charset="0"/>
            </a:endParaRPr>
          </a:p>
        </p:txBody>
      </p:sp>
      <p:cxnSp>
        <p:nvCxnSpPr>
          <p:cNvPr id="56" name="Gerade Verbindung mit Pfeil 55"/>
          <p:cNvCxnSpPr>
            <a:stCxn id="18" idx="0"/>
            <a:endCxn id="16" idx="4"/>
          </p:cNvCxnSpPr>
          <p:nvPr/>
        </p:nvCxnSpPr>
        <p:spPr>
          <a:xfrm flipV="1">
            <a:off x="3125976" y="3604337"/>
            <a:ext cx="1" cy="47589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Gerade Verbindung mit Pfeil 57"/>
          <p:cNvCxnSpPr>
            <a:stCxn id="19" idx="0"/>
            <a:endCxn id="18" idx="2"/>
          </p:cNvCxnSpPr>
          <p:nvPr/>
        </p:nvCxnSpPr>
        <p:spPr>
          <a:xfrm flipH="1" flipV="1">
            <a:off x="3125976" y="4430274"/>
            <a:ext cx="1" cy="51745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6" name="Gerade Verbindung mit Pfeil 65"/>
          <p:cNvCxnSpPr>
            <a:stCxn id="20" idx="0"/>
            <a:endCxn id="15" idx="4"/>
          </p:cNvCxnSpPr>
          <p:nvPr/>
        </p:nvCxnSpPr>
        <p:spPr>
          <a:xfrm flipV="1">
            <a:off x="2201600" y="3604337"/>
            <a:ext cx="1" cy="148912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8" name="Gruppieren 7"/>
          <p:cNvGrpSpPr/>
          <p:nvPr/>
        </p:nvGrpSpPr>
        <p:grpSpPr>
          <a:xfrm>
            <a:off x="1680725" y="1825960"/>
            <a:ext cx="2321774" cy="350044"/>
            <a:chOff x="1680725" y="1825960"/>
            <a:chExt cx="2321774" cy="350044"/>
          </a:xfrm>
        </p:grpSpPr>
        <p:sp>
          <p:nvSpPr>
            <p:cNvPr id="4" name="AutoShape 1044"/>
            <p:cNvSpPr>
              <a:spLocks noChangeAspect="1" noChangeArrowheads="1"/>
            </p:cNvSpPr>
            <p:nvPr/>
          </p:nvSpPr>
          <p:spPr bwMode="auto">
            <a:xfrm>
              <a:off x="1680725" y="1825960"/>
              <a:ext cx="875824" cy="350044"/>
            </a:xfrm>
            <a:prstGeom prst="roundRect">
              <a:avLst>
                <a:gd name="adj" fmla="val 16667"/>
              </a:avLst>
            </a:prstGeom>
            <a:solidFill>
              <a:srgbClr val="FFFFCC"/>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eaLnBrk="0" hangingPunct="0">
                <a:lnSpc>
                  <a:spcPct val="87000"/>
                </a:lnSpc>
                <a:spcBef>
                  <a:spcPts val="1500"/>
                </a:spcBef>
                <a:buClr>
                  <a:srgbClr val="B6121F"/>
                </a:buClr>
                <a:buSzPct val="75000"/>
                <a:buFont typeface="Marlett" pitchFamily="2" charset="2"/>
                <a:buChar char=""/>
                <a:defRPr sz="2400">
                  <a:solidFill>
                    <a:schemeClr val="tx1"/>
                  </a:solidFill>
                  <a:latin typeface="Arial" charset="0"/>
                  <a:ea typeface="SimSun" pitchFamily="2" charset="-122"/>
                </a:defRPr>
              </a:lvl1pPr>
              <a:lvl2pPr marL="742950" indent="-285750" eaLnBrk="0" hangingPunct="0">
                <a:lnSpc>
                  <a:spcPct val="87000"/>
                </a:lnSpc>
                <a:spcBef>
                  <a:spcPts val="1250"/>
                </a:spcBef>
                <a:buClr>
                  <a:srgbClr val="B6121F"/>
                </a:buClr>
                <a:buChar char="»"/>
                <a:defRPr sz="2000">
                  <a:solidFill>
                    <a:schemeClr val="tx1"/>
                  </a:solidFill>
                  <a:latin typeface="Arial" charset="0"/>
                  <a:ea typeface="SimSun" pitchFamily="2" charset="-122"/>
                </a:defRPr>
              </a:lvl2pPr>
              <a:lvl3pPr marL="1143000" indent="-228600" eaLnBrk="0" hangingPunct="0">
                <a:lnSpc>
                  <a:spcPct val="87000"/>
                </a:lnSpc>
                <a:spcBef>
                  <a:spcPts val="1125"/>
                </a:spcBef>
                <a:buClr>
                  <a:srgbClr val="FFFFFF"/>
                </a:buClr>
                <a:defRPr>
                  <a:solidFill>
                    <a:schemeClr val="tx1"/>
                  </a:solidFill>
                  <a:latin typeface="Arial" charset="0"/>
                  <a:ea typeface="SimSun" pitchFamily="2" charset="-122"/>
                </a:defRPr>
              </a:lvl3pPr>
              <a:lvl4pPr marL="1600200" indent="-228600" eaLnBrk="0" hangingPunct="0">
                <a:lnSpc>
                  <a:spcPct val="87000"/>
                </a:lnSpc>
                <a:spcBef>
                  <a:spcPts val="1000"/>
                </a:spcBef>
                <a:buClr>
                  <a:srgbClr val="FFFFFF"/>
                </a:buClr>
                <a:defRPr sz="1600">
                  <a:solidFill>
                    <a:schemeClr val="tx1"/>
                  </a:solidFill>
                  <a:latin typeface="Arial" charset="0"/>
                  <a:ea typeface="SimSun" pitchFamily="2" charset="-122"/>
                </a:defRPr>
              </a:lvl4pPr>
              <a:lvl5pPr marL="2057400" indent="-228600" eaLnBrk="0" hangingPunct="0">
                <a:lnSpc>
                  <a:spcPct val="87000"/>
                </a:lnSpc>
                <a:spcBef>
                  <a:spcPts val="500"/>
                </a:spcBef>
                <a:buClr>
                  <a:srgbClr val="FFFFFF"/>
                </a:buClr>
                <a:buChar char="»"/>
                <a:defRPr sz="2000">
                  <a:solidFill>
                    <a:schemeClr val="tx1"/>
                  </a:solidFill>
                  <a:latin typeface="Arial" charset="0"/>
                  <a:ea typeface="SimSun" pitchFamily="2" charset="-122"/>
                </a:defRPr>
              </a:lvl5pPr>
              <a:lvl6pPr marL="25146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6pPr>
              <a:lvl7pPr marL="29718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7pPr>
              <a:lvl8pPr marL="34290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8pPr>
              <a:lvl9pPr marL="38862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9pPr>
            </a:lstStyle>
            <a:p>
              <a:pPr algn="ctr">
                <a:lnSpc>
                  <a:spcPct val="100000"/>
                </a:lnSpc>
                <a:spcBef>
                  <a:spcPct val="0"/>
                </a:spcBef>
                <a:buClrTx/>
                <a:buSzTx/>
                <a:buFontTx/>
                <a:buNone/>
              </a:pPr>
              <a:r>
                <a:rPr lang="en-GB" altLang="de-DE" sz="1000">
                  <a:latin typeface="Exo 2" panose="00000500000000000000" pitchFamily="2" charset="0"/>
                </a:rPr>
                <a:t>mixing</a:t>
              </a:r>
            </a:p>
          </p:txBody>
        </p:sp>
        <p:cxnSp>
          <p:nvCxnSpPr>
            <p:cNvPr id="69" name="Gerade Verbindung mit Pfeil 68"/>
            <p:cNvCxnSpPr>
              <a:stCxn id="4" idx="3"/>
              <a:endCxn id="5" idx="2"/>
            </p:cNvCxnSpPr>
            <p:nvPr/>
          </p:nvCxnSpPr>
          <p:spPr>
            <a:xfrm>
              <a:off x="2556549" y="2000982"/>
              <a:ext cx="1445950" cy="1"/>
            </a:xfrm>
            <a:prstGeom prst="straightConnector1">
              <a:avLst/>
            </a:prstGeom>
            <a:ln>
              <a:solidFill>
                <a:schemeClr val="tx1"/>
              </a:solidFill>
              <a:tailEnd type="arrow"/>
            </a:ln>
            <a:scene3d>
              <a:camera prst="orthographicFront"/>
              <a:lightRig rig="threePt" dir="t"/>
            </a:scene3d>
            <a:sp3d/>
          </p:spPr>
          <p:style>
            <a:lnRef idx="1">
              <a:schemeClr val="accent1"/>
            </a:lnRef>
            <a:fillRef idx="0">
              <a:schemeClr val="accent1"/>
            </a:fillRef>
            <a:effectRef idx="0">
              <a:schemeClr val="accent1"/>
            </a:effectRef>
            <a:fontRef idx="minor">
              <a:schemeClr val="tx1"/>
            </a:fontRef>
          </p:style>
        </p:cxnSp>
      </p:grpSp>
      <p:grpSp>
        <p:nvGrpSpPr>
          <p:cNvPr id="23" name="Gruppieren 22"/>
          <p:cNvGrpSpPr/>
          <p:nvPr/>
        </p:nvGrpSpPr>
        <p:grpSpPr>
          <a:xfrm>
            <a:off x="4002499" y="1680228"/>
            <a:ext cx="2376264" cy="641509"/>
            <a:chOff x="4002499" y="1680228"/>
            <a:chExt cx="2376264" cy="641509"/>
          </a:xfrm>
        </p:grpSpPr>
        <p:sp>
          <p:nvSpPr>
            <p:cNvPr id="5" name="Oval 1080"/>
            <p:cNvSpPr>
              <a:spLocks noChangeAspect="1" noChangeArrowheads="1"/>
            </p:cNvSpPr>
            <p:nvPr/>
          </p:nvSpPr>
          <p:spPr bwMode="auto">
            <a:xfrm>
              <a:off x="4002499" y="1680228"/>
              <a:ext cx="641509" cy="641509"/>
            </a:xfrm>
            <a:prstGeom prst="ellipse">
              <a:avLst/>
            </a:prstGeom>
            <a:solidFill>
              <a:srgbClr val="CCECFF"/>
            </a:solidFill>
            <a:ln w="19050">
              <a:solidFill>
                <a:srgbClr val="B6121F"/>
              </a:solid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eaLnBrk="0" hangingPunct="0">
                <a:lnSpc>
                  <a:spcPct val="87000"/>
                </a:lnSpc>
                <a:spcBef>
                  <a:spcPts val="1500"/>
                </a:spcBef>
                <a:buClr>
                  <a:srgbClr val="B6121F"/>
                </a:buClr>
                <a:buSzPct val="75000"/>
                <a:buFont typeface="Marlett" pitchFamily="2" charset="2"/>
                <a:buChar char=""/>
                <a:defRPr sz="2400">
                  <a:solidFill>
                    <a:schemeClr val="tx1"/>
                  </a:solidFill>
                  <a:latin typeface="Arial" charset="0"/>
                  <a:ea typeface="SimSun" pitchFamily="2" charset="-122"/>
                </a:defRPr>
              </a:lvl1pPr>
              <a:lvl2pPr marL="742950" indent="-285750" eaLnBrk="0" hangingPunct="0">
                <a:lnSpc>
                  <a:spcPct val="87000"/>
                </a:lnSpc>
                <a:spcBef>
                  <a:spcPts val="1250"/>
                </a:spcBef>
                <a:buClr>
                  <a:srgbClr val="B6121F"/>
                </a:buClr>
                <a:buChar char="»"/>
                <a:defRPr sz="2000">
                  <a:solidFill>
                    <a:schemeClr val="tx1"/>
                  </a:solidFill>
                  <a:latin typeface="Arial" charset="0"/>
                  <a:ea typeface="SimSun" pitchFamily="2" charset="-122"/>
                </a:defRPr>
              </a:lvl2pPr>
              <a:lvl3pPr marL="1143000" indent="-228600" eaLnBrk="0" hangingPunct="0">
                <a:lnSpc>
                  <a:spcPct val="87000"/>
                </a:lnSpc>
                <a:spcBef>
                  <a:spcPts val="1125"/>
                </a:spcBef>
                <a:buClr>
                  <a:srgbClr val="FFFFFF"/>
                </a:buClr>
                <a:defRPr>
                  <a:solidFill>
                    <a:schemeClr val="tx1"/>
                  </a:solidFill>
                  <a:latin typeface="Arial" charset="0"/>
                  <a:ea typeface="SimSun" pitchFamily="2" charset="-122"/>
                </a:defRPr>
              </a:lvl3pPr>
              <a:lvl4pPr marL="1600200" indent="-228600" eaLnBrk="0" hangingPunct="0">
                <a:lnSpc>
                  <a:spcPct val="87000"/>
                </a:lnSpc>
                <a:spcBef>
                  <a:spcPts val="1000"/>
                </a:spcBef>
                <a:buClr>
                  <a:srgbClr val="FFFFFF"/>
                </a:buClr>
                <a:defRPr sz="1600">
                  <a:solidFill>
                    <a:schemeClr val="tx1"/>
                  </a:solidFill>
                  <a:latin typeface="Arial" charset="0"/>
                  <a:ea typeface="SimSun" pitchFamily="2" charset="-122"/>
                </a:defRPr>
              </a:lvl4pPr>
              <a:lvl5pPr marL="2057400" indent="-228600" eaLnBrk="0" hangingPunct="0">
                <a:lnSpc>
                  <a:spcPct val="87000"/>
                </a:lnSpc>
                <a:spcBef>
                  <a:spcPts val="500"/>
                </a:spcBef>
                <a:buClr>
                  <a:srgbClr val="FFFFFF"/>
                </a:buClr>
                <a:buChar char="»"/>
                <a:defRPr sz="2000">
                  <a:solidFill>
                    <a:schemeClr val="tx1"/>
                  </a:solidFill>
                  <a:latin typeface="Arial" charset="0"/>
                  <a:ea typeface="SimSun" pitchFamily="2" charset="-122"/>
                </a:defRPr>
              </a:lvl5pPr>
              <a:lvl6pPr marL="25146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6pPr>
              <a:lvl7pPr marL="29718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7pPr>
              <a:lvl8pPr marL="34290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8pPr>
              <a:lvl9pPr marL="38862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9pPr>
            </a:lstStyle>
            <a:p>
              <a:pPr algn="ctr">
                <a:lnSpc>
                  <a:spcPct val="100000"/>
                </a:lnSpc>
                <a:spcBef>
                  <a:spcPct val="0"/>
                </a:spcBef>
                <a:buClrTx/>
                <a:buSzTx/>
                <a:buFontTx/>
                <a:buNone/>
              </a:pPr>
              <a:r>
                <a:rPr lang="en-GB" altLang="de-DE" sz="1000">
                  <a:latin typeface="Exo 2" panose="00000500000000000000" pitchFamily="2" charset="0"/>
                </a:rPr>
                <a:t>batter</a:t>
              </a:r>
              <a:endParaRPr lang="en-GB" altLang="de-DE" sz="1000" baseline="-25000">
                <a:latin typeface="Exo 2" panose="00000500000000000000" pitchFamily="2" charset="0"/>
              </a:endParaRPr>
            </a:p>
          </p:txBody>
        </p:sp>
        <p:cxnSp>
          <p:nvCxnSpPr>
            <p:cNvPr id="71" name="Gerade Verbindung mit Pfeil 70"/>
            <p:cNvCxnSpPr>
              <a:stCxn id="5" idx="6"/>
              <a:endCxn id="6" idx="1"/>
            </p:cNvCxnSpPr>
            <p:nvPr/>
          </p:nvCxnSpPr>
          <p:spPr>
            <a:xfrm flipV="1">
              <a:off x="4644008" y="2000982"/>
              <a:ext cx="1734755" cy="1"/>
            </a:xfrm>
            <a:prstGeom prst="straightConnector1">
              <a:avLst/>
            </a:prstGeom>
            <a:ln>
              <a:solidFill>
                <a:schemeClr val="tx1"/>
              </a:solidFill>
              <a:tailEnd type="arrow"/>
            </a:ln>
            <a:scene3d>
              <a:camera prst="orthographicFront"/>
              <a:lightRig rig="threePt" dir="t"/>
            </a:scene3d>
            <a:sp3d/>
          </p:spPr>
          <p:style>
            <a:lnRef idx="1">
              <a:schemeClr val="accent1"/>
            </a:lnRef>
            <a:fillRef idx="0">
              <a:schemeClr val="accent1"/>
            </a:fillRef>
            <a:effectRef idx="0">
              <a:schemeClr val="accent1"/>
            </a:effectRef>
            <a:fontRef idx="minor">
              <a:schemeClr val="tx1"/>
            </a:fontRef>
          </p:style>
        </p:cxnSp>
      </p:grpSp>
      <p:grpSp>
        <p:nvGrpSpPr>
          <p:cNvPr id="28" name="Gruppieren 27"/>
          <p:cNvGrpSpPr/>
          <p:nvPr/>
        </p:nvGrpSpPr>
        <p:grpSpPr>
          <a:xfrm>
            <a:off x="6378763" y="1825960"/>
            <a:ext cx="1584176" cy="350044"/>
            <a:chOff x="6378763" y="1825960"/>
            <a:chExt cx="1584176" cy="350044"/>
          </a:xfrm>
        </p:grpSpPr>
        <p:sp>
          <p:nvSpPr>
            <p:cNvPr id="6" name="AutoShape 1044"/>
            <p:cNvSpPr>
              <a:spLocks noChangeAspect="1" noChangeArrowheads="1"/>
            </p:cNvSpPr>
            <p:nvPr/>
          </p:nvSpPr>
          <p:spPr bwMode="auto">
            <a:xfrm>
              <a:off x="6378763" y="1825960"/>
              <a:ext cx="875824" cy="350044"/>
            </a:xfrm>
            <a:prstGeom prst="roundRect">
              <a:avLst>
                <a:gd name="adj" fmla="val 16667"/>
              </a:avLst>
            </a:prstGeom>
            <a:solidFill>
              <a:srgbClr val="FFFFCC"/>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eaLnBrk="0" hangingPunct="0">
                <a:lnSpc>
                  <a:spcPct val="87000"/>
                </a:lnSpc>
                <a:spcBef>
                  <a:spcPts val="1500"/>
                </a:spcBef>
                <a:buClr>
                  <a:srgbClr val="B6121F"/>
                </a:buClr>
                <a:buSzPct val="75000"/>
                <a:buFont typeface="Marlett" pitchFamily="2" charset="2"/>
                <a:buChar char=""/>
                <a:defRPr sz="2400">
                  <a:solidFill>
                    <a:schemeClr val="tx1"/>
                  </a:solidFill>
                  <a:latin typeface="Arial" charset="0"/>
                  <a:ea typeface="SimSun" pitchFamily="2" charset="-122"/>
                </a:defRPr>
              </a:lvl1pPr>
              <a:lvl2pPr marL="742950" indent="-285750" eaLnBrk="0" hangingPunct="0">
                <a:lnSpc>
                  <a:spcPct val="87000"/>
                </a:lnSpc>
                <a:spcBef>
                  <a:spcPts val="1250"/>
                </a:spcBef>
                <a:buClr>
                  <a:srgbClr val="B6121F"/>
                </a:buClr>
                <a:buChar char="»"/>
                <a:defRPr sz="2000">
                  <a:solidFill>
                    <a:schemeClr val="tx1"/>
                  </a:solidFill>
                  <a:latin typeface="Arial" charset="0"/>
                  <a:ea typeface="SimSun" pitchFamily="2" charset="-122"/>
                </a:defRPr>
              </a:lvl2pPr>
              <a:lvl3pPr marL="1143000" indent="-228600" eaLnBrk="0" hangingPunct="0">
                <a:lnSpc>
                  <a:spcPct val="87000"/>
                </a:lnSpc>
                <a:spcBef>
                  <a:spcPts val="1125"/>
                </a:spcBef>
                <a:buClr>
                  <a:srgbClr val="FFFFFF"/>
                </a:buClr>
                <a:defRPr>
                  <a:solidFill>
                    <a:schemeClr val="tx1"/>
                  </a:solidFill>
                  <a:latin typeface="Arial" charset="0"/>
                  <a:ea typeface="SimSun" pitchFamily="2" charset="-122"/>
                </a:defRPr>
              </a:lvl3pPr>
              <a:lvl4pPr marL="1600200" indent="-228600" eaLnBrk="0" hangingPunct="0">
                <a:lnSpc>
                  <a:spcPct val="87000"/>
                </a:lnSpc>
                <a:spcBef>
                  <a:spcPts val="1000"/>
                </a:spcBef>
                <a:buClr>
                  <a:srgbClr val="FFFFFF"/>
                </a:buClr>
                <a:defRPr sz="1600">
                  <a:solidFill>
                    <a:schemeClr val="tx1"/>
                  </a:solidFill>
                  <a:latin typeface="Arial" charset="0"/>
                  <a:ea typeface="SimSun" pitchFamily="2" charset="-122"/>
                </a:defRPr>
              </a:lvl4pPr>
              <a:lvl5pPr marL="2057400" indent="-228600" eaLnBrk="0" hangingPunct="0">
                <a:lnSpc>
                  <a:spcPct val="87000"/>
                </a:lnSpc>
                <a:spcBef>
                  <a:spcPts val="500"/>
                </a:spcBef>
                <a:buClr>
                  <a:srgbClr val="FFFFFF"/>
                </a:buClr>
                <a:buChar char="»"/>
                <a:defRPr sz="2000">
                  <a:solidFill>
                    <a:schemeClr val="tx1"/>
                  </a:solidFill>
                  <a:latin typeface="Arial" charset="0"/>
                  <a:ea typeface="SimSun" pitchFamily="2" charset="-122"/>
                </a:defRPr>
              </a:lvl5pPr>
              <a:lvl6pPr marL="25146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6pPr>
              <a:lvl7pPr marL="29718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7pPr>
              <a:lvl8pPr marL="34290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8pPr>
              <a:lvl9pPr marL="38862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9pPr>
            </a:lstStyle>
            <a:p>
              <a:pPr algn="ctr">
                <a:lnSpc>
                  <a:spcPct val="100000"/>
                </a:lnSpc>
                <a:spcBef>
                  <a:spcPct val="0"/>
                </a:spcBef>
                <a:buClrTx/>
                <a:buSzTx/>
                <a:buFontTx/>
                <a:buNone/>
              </a:pPr>
              <a:r>
                <a:rPr lang="en-GB" altLang="de-DE" sz="1000">
                  <a:latin typeface="Exo 2" panose="00000500000000000000" pitchFamily="2" charset="0"/>
                </a:rPr>
                <a:t>frying</a:t>
              </a:r>
            </a:p>
          </p:txBody>
        </p:sp>
        <p:cxnSp>
          <p:nvCxnSpPr>
            <p:cNvPr id="82" name="Gerade Verbindung mit Pfeil 81"/>
            <p:cNvCxnSpPr>
              <a:stCxn id="6" idx="3"/>
              <a:endCxn id="7" idx="2"/>
            </p:cNvCxnSpPr>
            <p:nvPr/>
          </p:nvCxnSpPr>
          <p:spPr>
            <a:xfrm>
              <a:off x="7254587" y="2000982"/>
              <a:ext cx="708352" cy="1"/>
            </a:xfrm>
            <a:prstGeom prst="straightConnector1">
              <a:avLst/>
            </a:prstGeom>
            <a:ln>
              <a:solidFill>
                <a:schemeClr val="tx1"/>
              </a:solidFill>
              <a:tailEnd type="arrow"/>
            </a:ln>
            <a:scene3d>
              <a:camera prst="orthographicFront"/>
              <a:lightRig rig="threePt" dir="t"/>
            </a:scene3d>
            <a:sp3d/>
          </p:spPr>
          <p:style>
            <a:lnRef idx="1">
              <a:schemeClr val="accent1"/>
            </a:lnRef>
            <a:fillRef idx="0">
              <a:schemeClr val="accent1"/>
            </a:fillRef>
            <a:effectRef idx="0">
              <a:schemeClr val="accent1"/>
            </a:effectRef>
            <a:fontRef idx="minor">
              <a:schemeClr val="tx1"/>
            </a:fontRef>
          </p:style>
        </p:cxnSp>
      </p:grpSp>
      <p:sp>
        <p:nvSpPr>
          <p:cNvPr id="7" name="Oval 1080"/>
          <p:cNvSpPr>
            <a:spLocks noChangeAspect="1" noChangeArrowheads="1"/>
          </p:cNvSpPr>
          <p:nvPr/>
        </p:nvSpPr>
        <p:spPr bwMode="auto">
          <a:xfrm>
            <a:off x="7962939" y="1680228"/>
            <a:ext cx="641509" cy="641509"/>
          </a:xfrm>
          <a:prstGeom prst="ellipse">
            <a:avLst/>
          </a:prstGeom>
          <a:solidFill>
            <a:srgbClr val="CCECFF"/>
          </a:solidFill>
          <a:ln w="1905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eaLnBrk="0" hangingPunct="0">
              <a:lnSpc>
                <a:spcPct val="87000"/>
              </a:lnSpc>
              <a:spcBef>
                <a:spcPts val="1500"/>
              </a:spcBef>
              <a:buClr>
                <a:srgbClr val="B6121F"/>
              </a:buClr>
              <a:buSzPct val="75000"/>
              <a:buFont typeface="Marlett" pitchFamily="2" charset="2"/>
              <a:buChar char=""/>
              <a:defRPr sz="2400">
                <a:solidFill>
                  <a:schemeClr val="tx1"/>
                </a:solidFill>
                <a:latin typeface="Arial" charset="0"/>
                <a:ea typeface="SimSun" pitchFamily="2" charset="-122"/>
              </a:defRPr>
            </a:lvl1pPr>
            <a:lvl2pPr marL="742950" indent="-285750" eaLnBrk="0" hangingPunct="0">
              <a:lnSpc>
                <a:spcPct val="87000"/>
              </a:lnSpc>
              <a:spcBef>
                <a:spcPts val="1250"/>
              </a:spcBef>
              <a:buClr>
                <a:srgbClr val="B6121F"/>
              </a:buClr>
              <a:buChar char="»"/>
              <a:defRPr sz="2000">
                <a:solidFill>
                  <a:schemeClr val="tx1"/>
                </a:solidFill>
                <a:latin typeface="Arial" charset="0"/>
                <a:ea typeface="SimSun" pitchFamily="2" charset="-122"/>
              </a:defRPr>
            </a:lvl2pPr>
            <a:lvl3pPr marL="1143000" indent="-228600" eaLnBrk="0" hangingPunct="0">
              <a:lnSpc>
                <a:spcPct val="87000"/>
              </a:lnSpc>
              <a:spcBef>
                <a:spcPts val="1125"/>
              </a:spcBef>
              <a:buClr>
                <a:srgbClr val="FFFFFF"/>
              </a:buClr>
              <a:defRPr>
                <a:solidFill>
                  <a:schemeClr val="tx1"/>
                </a:solidFill>
                <a:latin typeface="Arial" charset="0"/>
                <a:ea typeface="SimSun" pitchFamily="2" charset="-122"/>
              </a:defRPr>
            </a:lvl3pPr>
            <a:lvl4pPr marL="1600200" indent="-228600" eaLnBrk="0" hangingPunct="0">
              <a:lnSpc>
                <a:spcPct val="87000"/>
              </a:lnSpc>
              <a:spcBef>
                <a:spcPts val="1000"/>
              </a:spcBef>
              <a:buClr>
                <a:srgbClr val="FFFFFF"/>
              </a:buClr>
              <a:defRPr sz="1600">
                <a:solidFill>
                  <a:schemeClr val="tx1"/>
                </a:solidFill>
                <a:latin typeface="Arial" charset="0"/>
                <a:ea typeface="SimSun" pitchFamily="2" charset="-122"/>
              </a:defRPr>
            </a:lvl4pPr>
            <a:lvl5pPr marL="2057400" indent="-228600" eaLnBrk="0" hangingPunct="0">
              <a:lnSpc>
                <a:spcPct val="87000"/>
              </a:lnSpc>
              <a:spcBef>
                <a:spcPts val="500"/>
              </a:spcBef>
              <a:buClr>
                <a:srgbClr val="FFFFFF"/>
              </a:buClr>
              <a:buChar char="»"/>
              <a:defRPr sz="2000">
                <a:solidFill>
                  <a:schemeClr val="tx1"/>
                </a:solidFill>
                <a:latin typeface="Arial" charset="0"/>
                <a:ea typeface="SimSun" pitchFamily="2" charset="-122"/>
              </a:defRPr>
            </a:lvl5pPr>
            <a:lvl6pPr marL="25146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6pPr>
            <a:lvl7pPr marL="29718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7pPr>
            <a:lvl8pPr marL="34290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8pPr>
            <a:lvl9pPr marL="38862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9pPr>
          </a:lstStyle>
          <a:p>
            <a:pPr algn="ctr">
              <a:lnSpc>
                <a:spcPct val="100000"/>
              </a:lnSpc>
              <a:spcBef>
                <a:spcPct val="0"/>
              </a:spcBef>
              <a:buClrTx/>
              <a:buSzTx/>
              <a:buFontTx/>
              <a:buNone/>
            </a:pPr>
            <a:r>
              <a:rPr lang="en-GB" altLang="de-DE" sz="1000">
                <a:latin typeface="Exo 2" panose="00000500000000000000" pitchFamily="2" charset="0"/>
              </a:rPr>
              <a:t>pancake</a:t>
            </a:r>
            <a:endParaRPr lang="en-GB" altLang="de-DE" sz="1000" baseline="-25000">
              <a:latin typeface="Exo 2" panose="00000500000000000000" pitchFamily="2" charset="0"/>
            </a:endParaRPr>
          </a:p>
        </p:txBody>
      </p:sp>
      <p:sp>
        <p:nvSpPr>
          <p:cNvPr id="3" name="Textfeld 2"/>
          <p:cNvSpPr txBox="1"/>
          <p:nvPr/>
        </p:nvSpPr>
        <p:spPr>
          <a:xfrm>
            <a:off x="5364088" y="5301208"/>
            <a:ext cx="3732143" cy="830997"/>
          </a:xfrm>
          <a:prstGeom prst="rect">
            <a:avLst/>
          </a:prstGeom>
          <a:noFill/>
        </p:spPr>
        <p:txBody>
          <a:bodyPr wrap="square" rtlCol="0">
            <a:spAutoFit/>
          </a:bodyPr>
          <a:lstStyle/>
          <a:p>
            <a:pPr>
              <a:lnSpc>
                <a:spcPct val="100000"/>
              </a:lnSpc>
            </a:pPr>
            <a:r>
              <a:rPr lang="en-US" sz="2400">
                <a:solidFill>
                  <a:srgbClr val="C00000"/>
                </a:solidFill>
                <a:latin typeface="Exo 2" panose="00000500000000000000" pitchFamily="2" charset="0"/>
              </a:rPr>
              <a:t>Process-Resource-Model for Pancake Production</a:t>
            </a:r>
          </a:p>
        </p:txBody>
      </p:sp>
      <p:sp>
        <p:nvSpPr>
          <p:cNvPr id="61" name="Oval 1080"/>
          <p:cNvSpPr>
            <a:spLocks noChangeAspect="1" noChangeArrowheads="1"/>
          </p:cNvSpPr>
          <p:nvPr/>
        </p:nvSpPr>
        <p:spPr bwMode="auto">
          <a:xfrm>
            <a:off x="4434547" y="4725144"/>
            <a:ext cx="641509" cy="641509"/>
          </a:xfrm>
          <a:prstGeom prst="ellipse">
            <a:avLst/>
          </a:prstGeom>
          <a:solidFill>
            <a:srgbClr val="CCECFF"/>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eaLnBrk="0" hangingPunct="0">
              <a:lnSpc>
                <a:spcPct val="87000"/>
              </a:lnSpc>
              <a:spcBef>
                <a:spcPts val="1500"/>
              </a:spcBef>
              <a:buClr>
                <a:srgbClr val="B6121F"/>
              </a:buClr>
              <a:buSzPct val="75000"/>
              <a:buFont typeface="Marlett" pitchFamily="2" charset="2"/>
              <a:buChar char=""/>
              <a:defRPr sz="2400">
                <a:solidFill>
                  <a:schemeClr val="tx1"/>
                </a:solidFill>
                <a:latin typeface="Arial" charset="0"/>
                <a:ea typeface="SimSun" pitchFamily="2" charset="-122"/>
              </a:defRPr>
            </a:lvl1pPr>
            <a:lvl2pPr marL="742950" indent="-285750" eaLnBrk="0" hangingPunct="0">
              <a:lnSpc>
                <a:spcPct val="87000"/>
              </a:lnSpc>
              <a:spcBef>
                <a:spcPts val="1250"/>
              </a:spcBef>
              <a:buClr>
                <a:srgbClr val="B6121F"/>
              </a:buClr>
              <a:buChar char="»"/>
              <a:defRPr sz="2000">
                <a:solidFill>
                  <a:schemeClr val="tx1"/>
                </a:solidFill>
                <a:latin typeface="Arial" charset="0"/>
                <a:ea typeface="SimSun" pitchFamily="2" charset="-122"/>
              </a:defRPr>
            </a:lvl2pPr>
            <a:lvl3pPr marL="1143000" indent="-228600" eaLnBrk="0" hangingPunct="0">
              <a:lnSpc>
                <a:spcPct val="87000"/>
              </a:lnSpc>
              <a:spcBef>
                <a:spcPts val="1125"/>
              </a:spcBef>
              <a:buClr>
                <a:srgbClr val="FFFFFF"/>
              </a:buClr>
              <a:defRPr>
                <a:solidFill>
                  <a:schemeClr val="tx1"/>
                </a:solidFill>
                <a:latin typeface="Arial" charset="0"/>
                <a:ea typeface="SimSun" pitchFamily="2" charset="-122"/>
              </a:defRPr>
            </a:lvl3pPr>
            <a:lvl4pPr marL="1600200" indent="-228600" eaLnBrk="0" hangingPunct="0">
              <a:lnSpc>
                <a:spcPct val="87000"/>
              </a:lnSpc>
              <a:spcBef>
                <a:spcPts val="1000"/>
              </a:spcBef>
              <a:buClr>
                <a:srgbClr val="FFFFFF"/>
              </a:buClr>
              <a:defRPr sz="1600">
                <a:solidFill>
                  <a:schemeClr val="tx1"/>
                </a:solidFill>
                <a:latin typeface="Arial" charset="0"/>
                <a:ea typeface="SimSun" pitchFamily="2" charset="-122"/>
              </a:defRPr>
            </a:lvl4pPr>
            <a:lvl5pPr marL="2057400" indent="-228600" eaLnBrk="0" hangingPunct="0">
              <a:lnSpc>
                <a:spcPct val="87000"/>
              </a:lnSpc>
              <a:spcBef>
                <a:spcPts val="500"/>
              </a:spcBef>
              <a:buClr>
                <a:srgbClr val="FFFFFF"/>
              </a:buClr>
              <a:buChar char="»"/>
              <a:defRPr sz="2000">
                <a:solidFill>
                  <a:schemeClr val="tx1"/>
                </a:solidFill>
                <a:latin typeface="Arial" charset="0"/>
                <a:ea typeface="SimSun" pitchFamily="2" charset="-122"/>
              </a:defRPr>
            </a:lvl5pPr>
            <a:lvl6pPr marL="25146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6pPr>
            <a:lvl7pPr marL="29718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7pPr>
            <a:lvl8pPr marL="34290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8pPr>
            <a:lvl9pPr marL="38862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9pPr>
          </a:lstStyle>
          <a:p>
            <a:pPr algn="ctr">
              <a:lnSpc>
                <a:spcPct val="100000"/>
              </a:lnSpc>
              <a:spcBef>
                <a:spcPct val="0"/>
              </a:spcBef>
              <a:buClrTx/>
              <a:buSzTx/>
              <a:buFontTx/>
              <a:buNone/>
            </a:pPr>
            <a:r>
              <a:rPr lang="en-GB" altLang="de-DE" sz="1000">
                <a:latin typeface="Exo 2" panose="00000500000000000000" pitchFamily="2" charset="0"/>
              </a:rPr>
              <a:t>whisk</a:t>
            </a:r>
            <a:endParaRPr lang="en-GB" altLang="de-DE" sz="1000" baseline="-25000">
              <a:latin typeface="Exo 2" panose="00000500000000000000" pitchFamily="2" charset="0"/>
            </a:endParaRPr>
          </a:p>
        </p:txBody>
      </p:sp>
      <p:sp>
        <p:nvSpPr>
          <p:cNvPr id="63" name="Oval 1080"/>
          <p:cNvSpPr>
            <a:spLocks noChangeAspect="1" noChangeArrowheads="1"/>
          </p:cNvSpPr>
          <p:nvPr/>
        </p:nvSpPr>
        <p:spPr bwMode="auto">
          <a:xfrm>
            <a:off x="4434547" y="3140968"/>
            <a:ext cx="641509" cy="641509"/>
          </a:xfrm>
          <a:prstGeom prst="ellipse">
            <a:avLst/>
          </a:prstGeom>
          <a:solidFill>
            <a:srgbClr val="CCECFF"/>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eaLnBrk="0" hangingPunct="0">
              <a:lnSpc>
                <a:spcPct val="87000"/>
              </a:lnSpc>
              <a:spcBef>
                <a:spcPts val="1500"/>
              </a:spcBef>
              <a:buClr>
                <a:srgbClr val="B6121F"/>
              </a:buClr>
              <a:buSzPct val="75000"/>
              <a:buFont typeface="Marlett" pitchFamily="2" charset="2"/>
              <a:buChar char=""/>
              <a:defRPr sz="2400">
                <a:solidFill>
                  <a:schemeClr val="tx1"/>
                </a:solidFill>
                <a:latin typeface="Arial" charset="0"/>
                <a:ea typeface="SimSun" pitchFamily="2" charset="-122"/>
              </a:defRPr>
            </a:lvl1pPr>
            <a:lvl2pPr marL="742950" indent="-285750" eaLnBrk="0" hangingPunct="0">
              <a:lnSpc>
                <a:spcPct val="87000"/>
              </a:lnSpc>
              <a:spcBef>
                <a:spcPts val="1250"/>
              </a:spcBef>
              <a:buClr>
                <a:srgbClr val="B6121F"/>
              </a:buClr>
              <a:buChar char="»"/>
              <a:defRPr sz="2000">
                <a:solidFill>
                  <a:schemeClr val="tx1"/>
                </a:solidFill>
                <a:latin typeface="Arial" charset="0"/>
                <a:ea typeface="SimSun" pitchFamily="2" charset="-122"/>
              </a:defRPr>
            </a:lvl2pPr>
            <a:lvl3pPr marL="1143000" indent="-228600" eaLnBrk="0" hangingPunct="0">
              <a:lnSpc>
                <a:spcPct val="87000"/>
              </a:lnSpc>
              <a:spcBef>
                <a:spcPts val="1125"/>
              </a:spcBef>
              <a:buClr>
                <a:srgbClr val="FFFFFF"/>
              </a:buClr>
              <a:defRPr>
                <a:solidFill>
                  <a:schemeClr val="tx1"/>
                </a:solidFill>
                <a:latin typeface="Arial" charset="0"/>
                <a:ea typeface="SimSun" pitchFamily="2" charset="-122"/>
              </a:defRPr>
            </a:lvl3pPr>
            <a:lvl4pPr marL="1600200" indent="-228600" eaLnBrk="0" hangingPunct="0">
              <a:lnSpc>
                <a:spcPct val="87000"/>
              </a:lnSpc>
              <a:spcBef>
                <a:spcPts val="1000"/>
              </a:spcBef>
              <a:buClr>
                <a:srgbClr val="FFFFFF"/>
              </a:buClr>
              <a:defRPr sz="1600">
                <a:solidFill>
                  <a:schemeClr val="tx1"/>
                </a:solidFill>
                <a:latin typeface="Arial" charset="0"/>
                <a:ea typeface="SimSun" pitchFamily="2" charset="-122"/>
              </a:defRPr>
            </a:lvl4pPr>
            <a:lvl5pPr marL="2057400" indent="-228600" eaLnBrk="0" hangingPunct="0">
              <a:lnSpc>
                <a:spcPct val="87000"/>
              </a:lnSpc>
              <a:spcBef>
                <a:spcPts val="500"/>
              </a:spcBef>
              <a:buClr>
                <a:srgbClr val="FFFFFF"/>
              </a:buClr>
              <a:buChar char="»"/>
              <a:defRPr sz="2000">
                <a:solidFill>
                  <a:schemeClr val="tx1"/>
                </a:solidFill>
                <a:latin typeface="Arial" charset="0"/>
                <a:ea typeface="SimSun" pitchFamily="2" charset="-122"/>
              </a:defRPr>
            </a:lvl5pPr>
            <a:lvl6pPr marL="25146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6pPr>
            <a:lvl7pPr marL="29718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7pPr>
            <a:lvl8pPr marL="34290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8pPr>
            <a:lvl9pPr marL="38862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9pPr>
          </a:lstStyle>
          <a:p>
            <a:pPr algn="ctr">
              <a:lnSpc>
                <a:spcPct val="100000"/>
              </a:lnSpc>
              <a:spcBef>
                <a:spcPct val="0"/>
              </a:spcBef>
              <a:buClrTx/>
              <a:buSzTx/>
              <a:buFontTx/>
              <a:buNone/>
            </a:pPr>
            <a:r>
              <a:rPr lang="en-GB" altLang="de-DE" sz="1000">
                <a:latin typeface="Exo 2" panose="00000500000000000000" pitchFamily="2" charset="0"/>
              </a:rPr>
              <a:t>bowl</a:t>
            </a:r>
            <a:endParaRPr lang="en-GB" altLang="de-DE" sz="1000" baseline="-25000">
              <a:latin typeface="Exo 2" panose="00000500000000000000" pitchFamily="2" charset="0"/>
            </a:endParaRPr>
          </a:p>
        </p:txBody>
      </p:sp>
      <p:cxnSp>
        <p:nvCxnSpPr>
          <p:cNvPr id="30" name="Gekrümmter Verbinder 29"/>
          <p:cNvCxnSpPr>
            <a:stCxn id="13" idx="6"/>
            <a:endCxn id="4" idx="1"/>
          </p:cNvCxnSpPr>
          <p:nvPr/>
        </p:nvCxnSpPr>
        <p:spPr bwMode="auto">
          <a:xfrm>
            <a:off x="893029" y="1589515"/>
            <a:ext cx="787696" cy="411467"/>
          </a:xfrm>
          <a:prstGeom prst="curvedConnector3">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Gekrümmter Verbinder 69"/>
          <p:cNvCxnSpPr>
            <a:stCxn id="24" idx="4"/>
            <a:endCxn id="6" idx="0"/>
          </p:cNvCxnSpPr>
          <p:nvPr/>
        </p:nvCxnSpPr>
        <p:spPr bwMode="auto">
          <a:xfrm rot="16200000" flipH="1">
            <a:off x="6218627" y="1227911"/>
            <a:ext cx="758185" cy="437912"/>
          </a:xfrm>
          <a:prstGeom prst="curvedConnector3">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Gekrümmter Verbinder 73"/>
          <p:cNvCxnSpPr>
            <a:stCxn id="25" idx="4"/>
            <a:endCxn id="6" idx="0"/>
          </p:cNvCxnSpPr>
          <p:nvPr/>
        </p:nvCxnSpPr>
        <p:spPr bwMode="auto">
          <a:xfrm rot="5400000">
            <a:off x="6739407" y="1145044"/>
            <a:ext cx="758185" cy="603647"/>
          </a:xfrm>
          <a:prstGeom prst="curvedConnector3">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Gekrümmter Verbinder 76"/>
          <p:cNvCxnSpPr>
            <a:stCxn id="26" idx="0"/>
            <a:endCxn id="6" idx="2"/>
          </p:cNvCxnSpPr>
          <p:nvPr/>
        </p:nvCxnSpPr>
        <p:spPr bwMode="auto">
          <a:xfrm rot="5400000" flipH="1" flipV="1">
            <a:off x="6204307" y="2350460"/>
            <a:ext cx="786824" cy="437912"/>
          </a:xfrm>
          <a:prstGeom prst="curvedConnector3">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Gekrümmter Verbinder 80"/>
          <p:cNvCxnSpPr>
            <a:stCxn id="27" idx="0"/>
            <a:endCxn id="6" idx="2"/>
          </p:cNvCxnSpPr>
          <p:nvPr/>
        </p:nvCxnSpPr>
        <p:spPr bwMode="auto">
          <a:xfrm rot="16200000" flipV="1">
            <a:off x="6725087" y="2267592"/>
            <a:ext cx="786824" cy="603647"/>
          </a:xfrm>
          <a:prstGeom prst="curvedConnector3">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Gekrümmter Verbinder 83"/>
          <p:cNvCxnSpPr>
            <a:stCxn id="61" idx="2"/>
            <a:endCxn id="18" idx="3"/>
          </p:cNvCxnSpPr>
          <p:nvPr/>
        </p:nvCxnSpPr>
        <p:spPr bwMode="auto">
          <a:xfrm rot="10800000">
            <a:off x="3563889" y="4255253"/>
            <a:ext cx="870659" cy="790647"/>
          </a:xfrm>
          <a:prstGeom prst="curvedConnector3">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Gekrümmter Verbinder 85"/>
          <p:cNvCxnSpPr>
            <a:stCxn id="63" idx="2"/>
            <a:endCxn id="18" idx="3"/>
          </p:cNvCxnSpPr>
          <p:nvPr/>
        </p:nvCxnSpPr>
        <p:spPr bwMode="auto">
          <a:xfrm rot="10800000" flipV="1">
            <a:off x="3563889" y="3461722"/>
            <a:ext cx="870659" cy="793529"/>
          </a:xfrm>
          <a:prstGeom prst="curvedConnector3">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Gerade Verbindung mit Pfeil 96"/>
          <p:cNvCxnSpPr>
            <a:stCxn id="21" idx="6"/>
            <a:endCxn id="20" idx="1"/>
          </p:cNvCxnSpPr>
          <p:nvPr/>
        </p:nvCxnSpPr>
        <p:spPr bwMode="auto">
          <a:xfrm flipV="1">
            <a:off x="1547664" y="5268485"/>
            <a:ext cx="216024" cy="1"/>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krümmter Verbinder 98"/>
          <p:cNvCxnSpPr>
            <a:stCxn id="12" idx="6"/>
            <a:endCxn id="4" idx="1"/>
          </p:cNvCxnSpPr>
          <p:nvPr/>
        </p:nvCxnSpPr>
        <p:spPr bwMode="auto">
          <a:xfrm flipV="1">
            <a:off x="893029" y="2000982"/>
            <a:ext cx="787696" cy="380621"/>
          </a:xfrm>
          <a:prstGeom prst="curvedConnector3">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krümmter Verbinder 102"/>
          <p:cNvCxnSpPr>
            <a:endCxn id="4" idx="0"/>
          </p:cNvCxnSpPr>
          <p:nvPr/>
        </p:nvCxnSpPr>
        <p:spPr bwMode="auto">
          <a:xfrm rot="5400000">
            <a:off x="1831441" y="1354972"/>
            <a:ext cx="758185" cy="183791"/>
          </a:xfrm>
          <a:prstGeom prst="curvedConnector3">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krümmter Verbinder 104"/>
          <p:cNvCxnSpPr>
            <a:stCxn id="22" idx="4"/>
            <a:endCxn id="4" idx="0"/>
          </p:cNvCxnSpPr>
          <p:nvPr/>
        </p:nvCxnSpPr>
        <p:spPr bwMode="auto">
          <a:xfrm rot="5400000">
            <a:off x="2219697" y="966716"/>
            <a:ext cx="758185" cy="960303"/>
          </a:xfrm>
          <a:prstGeom prst="curvedConnector3">
            <a:avLst>
              <a:gd name="adj1" fmla="val 50000"/>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krümmter Verbinder 106"/>
          <p:cNvCxnSpPr>
            <a:stCxn id="10" idx="4"/>
            <a:endCxn id="4" idx="0"/>
          </p:cNvCxnSpPr>
          <p:nvPr/>
        </p:nvCxnSpPr>
        <p:spPr bwMode="auto">
          <a:xfrm rot="16200000" flipH="1">
            <a:off x="1362408" y="1069730"/>
            <a:ext cx="758185" cy="754274"/>
          </a:xfrm>
          <a:prstGeom prst="curvedConnector3">
            <a:avLst>
              <a:gd name="adj1" fmla="val 39036"/>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Gekrümmter Verbinder 109"/>
          <p:cNvCxnSpPr>
            <a:stCxn id="9" idx="5"/>
            <a:endCxn id="4" idx="0"/>
          </p:cNvCxnSpPr>
          <p:nvPr/>
        </p:nvCxnSpPr>
        <p:spPr bwMode="auto">
          <a:xfrm rot="16200000" flipH="1">
            <a:off x="1032793" y="740116"/>
            <a:ext cx="852132" cy="1319555"/>
          </a:xfrm>
          <a:prstGeom prst="curvedConnector3">
            <a:avLst>
              <a:gd name="adj1" fmla="val 50000"/>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Gekrümmter Verbinder 117"/>
          <p:cNvCxnSpPr>
            <a:endCxn id="4" idx="2"/>
          </p:cNvCxnSpPr>
          <p:nvPr/>
        </p:nvCxnSpPr>
        <p:spPr bwMode="auto">
          <a:xfrm rot="5400000" flipH="1" flipV="1">
            <a:off x="1425522" y="2269715"/>
            <a:ext cx="786825" cy="599405"/>
          </a:xfrm>
          <a:prstGeom prst="curvedConnector3">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krümmter Verbinder 119"/>
          <p:cNvCxnSpPr>
            <a:stCxn id="15" idx="0"/>
            <a:endCxn id="4" idx="2"/>
          </p:cNvCxnSpPr>
          <p:nvPr/>
        </p:nvCxnSpPr>
        <p:spPr bwMode="auto">
          <a:xfrm rot="16200000" flipV="1">
            <a:off x="1766707" y="2527934"/>
            <a:ext cx="786824" cy="82964"/>
          </a:xfrm>
          <a:prstGeom prst="curvedConnector3">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krümmter Verbinder 121"/>
          <p:cNvCxnSpPr>
            <a:stCxn id="16" idx="0"/>
            <a:endCxn id="4" idx="2"/>
          </p:cNvCxnSpPr>
          <p:nvPr/>
        </p:nvCxnSpPr>
        <p:spPr bwMode="auto">
          <a:xfrm rot="16200000" flipV="1">
            <a:off x="2228895" y="2065746"/>
            <a:ext cx="786824" cy="1007340"/>
          </a:xfrm>
          <a:prstGeom prst="curvedConnector3">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krümmter Verbinder 123"/>
          <p:cNvCxnSpPr>
            <a:stCxn id="14" idx="0"/>
            <a:endCxn id="4" idx="2"/>
          </p:cNvCxnSpPr>
          <p:nvPr/>
        </p:nvCxnSpPr>
        <p:spPr bwMode="auto">
          <a:xfrm rot="5400000" flipH="1" flipV="1">
            <a:off x="952044" y="1796235"/>
            <a:ext cx="786824" cy="1546362"/>
          </a:xfrm>
          <a:prstGeom prst="curvedConnector3">
            <a:avLst>
              <a:gd name="adj1" fmla="val 50000"/>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7" name="Oval 1080"/>
          <p:cNvSpPr>
            <a:spLocks noChangeAspect="1" noChangeArrowheads="1"/>
          </p:cNvSpPr>
          <p:nvPr/>
        </p:nvSpPr>
        <p:spPr bwMode="auto">
          <a:xfrm>
            <a:off x="4453693" y="3933056"/>
            <a:ext cx="641509" cy="641509"/>
          </a:xfrm>
          <a:prstGeom prst="ellipse">
            <a:avLst/>
          </a:prstGeom>
          <a:solidFill>
            <a:srgbClr val="CCECFF"/>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eaLnBrk="0" hangingPunct="0">
              <a:lnSpc>
                <a:spcPct val="87000"/>
              </a:lnSpc>
              <a:spcBef>
                <a:spcPts val="1500"/>
              </a:spcBef>
              <a:buClr>
                <a:srgbClr val="B6121F"/>
              </a:buClr>
              <a:buSzPct val="75000"/>
              <a:buFont typeface="Marlett" pitchFamily="2" charset="2"/>
              <a:buChar char=""/>
              <a:defRPr sz="2400">
                <a:solidFill>
                  <a:schemeClr val="tx1"/>
                </a:solidFill>
                <a:latin typeface="Arial" charset="0"/>
                <a:ea typeface="SimSun" pitchFamily="2" charset="-122"/>
              </a:defRPr>
            </a:lvl1pPr>
            <a:lvl2pPr marL="742950" indent="-285750" eaLnBrk="0" hangingPunct="0">
              <a:lnSpc>
                <a:spcPct val="87000"/>
              </a:lnSpc>
              <a:spcBef>
                <a:spcPts val="1250"/>
              </a:spcBef>
              <a:buClr>
                <a:srgbClr val="B6121F"/>
              </a:buClr>
              <a:buChar char="»"/>
              <a:defRPr sz="2000">
                <a:solidFill>
                  <a:schemeClr val="tx1"/>
                </a:solidFill>
                <a:latin typeface="Arial" charset="0"/>
                <a:ea typeface="SimSun" pitchFamily="2" charset="-122"/>
              </a:defRPr>
            </a:lvl2pPr>
            <a:lvl3pPr marL="1143000" indent="-228600" eaLnBrk="0" hangingPunct="0">
              <a:lnSpc>
                <a:spcPct val="87000"/>
              </a:lnSpc>
              <a:spcBef>
                <a:spcPts val="1125"/>
              </a:spcBef>
              <a:buClr>
                <a:srgbClr val="FFFFFF"/>
              </a:buClr>
              <a:defRPr>
                <a:solidFill>
                  <a:schemeClr val="tx1"/>
                </a:solidFill>
                <a:latin typeface="Arial" charset="0"/>
                <a:ea typeface="SimSun" pitchFamily="2" charset="-122"/>
              </a:defRPr>
            </a:lvl3pPr>
            <a:lvl4pPr marL="1600200" indent="-228600" eaLnBrk="0" hangingPunct="0">
              <a:lnSpc>
                <a:spcPct val="87000"/>
              </a:lnSpc>
              <a:spcBef>
                <a:spcPts val="1000"/>
              </a:spcBef>
              <a:buClr>
                <a:srgbClr val="FFFFFF"/>
              </a:buClr>
              <a:defRPr sz="1600">
                <a:solidFill>
                  <a:schemeClr val="tx1"/>
                </a:solidFill>
                <a:latin typeface="Arial" charset="0"/>
                <a:ea typeface="SimSun" pitchFamily="2" charset="-122"/>
              </a:defRPr>
            </a:lvl4pPr>
            <a:lvl5pPr marL="2057400" indent="-228600" eaLnBrk="0" hangingPunct="0">
              <a:lnSpc>
                <a:spcPct val="87000"/>
              </a:lnSpc>
              <a:spcBef>
                <a:spcPts val="500"/>
              </a:spcBef>
              <a:buClr>
                <a:srgbClr val="FFFFFF"/>
              </a:buClr>
              <a:buChar char="»"/>
              <a:defRPr sz="2000">
                <a:solidFill>
                  <a:schemeClr val="tx1"/>
                </a:solidFill>
                <a:latin typeface="Arial" charset="0"/>
                <a:ea typeface="SimSun" pitchFamily="2" charset="-122"/>
              </a:defRPr>
            </a:lvl5pPr>
            <a:lvl6pPr marL="25146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6pPr>
            <a:lvl7pPr marL="29718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7pPr>
            <a:lvl8pPr marL="34290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8pPr>
            <a:lvl9pPr marL="38862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9pPr>
          </a:lstStyle>
          <a:p>
            <a:pPr algn="ctr">
              <a:lnSpc>
                <a:spcPct val="100000"/>
              </a:lnSpc>
              <a:spcBef>
                <a:spcPct val="0"/>
              </a:spcBef>
              <a:buClrTx/>
              <a:buSzTx/>
              <a:buFontTx/>
              <a:buNone/>
            </a:pPr>
            <a:r>
              <a:rPr lang="en-GB" altLang="de-DE" sz="1000" dirty="0">
                <a:latin typeface="Exo 2" panose="00000500000000000000" pitchFamily="2" charset="0"/>
              </a:rPr>
              <a:t>Kitchen</a:t>
            </a:r>
          </a:p>
          <a:p>
            <a:pPr algn="ctr">
              <a:lnSpc>
                <a:spcPct val="100000"/>
              </a:lnSpc>
              <a:spcBef>
                <a:spcPct val="0"/>
              </a:spcBef>
              <a:buClrTx/>
              <a:buSzTx/>
              <a:buFontTx/>
              <a:buNone/>
            </a:pPr>
            <a:r>
              <a:rPr lang="en-GB" altLang="de-DE" sz="1000" dirty="0">
                <a:latin typeface="Exo 2" panose="00000500000000000000" pitchFamily="2" charset="0"/>
              </a:rPr>
              <a:t>helper</a:t>
            </a:r>
          </a:p>
        </p:txBody>
      </p:sp>
      <p:cxnSp>
        <p:nvCxnSpPr>
          <p:cNvPr id="150" name="Gerade Verbindung mit Pfeil 149"/>
          <p:cNvCxnSpPr>
            <a:stCxn id="147" idx="2"/>
            <a:endCxn id="18" idx="3"/>
          </p:cNvCxnSpPr>
          <p:nvPr/>
        </p:nvCxnSpPr>
        <p:spPr bwMode="auto">
          <a:xfrm flipH="1">
            <a:off x="3563888" y="4253811"/>
            <a:ext cx="889805" cy="1441"/>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61" name="Gruppieren 160"/>
          <p:cNvGrpSpPr/>
          <p:nvPr/>
        </p:nvGrpSpPr>
        <p:grpSpPr>
          <a:xfrm>
            <a:off x="1880846" y="5443507"/>
            <a:ext cx="641509" cy="1009829"/>
            <a:chOff x="1880846" y="5443507"/>
            <a:chExt cx="641509" cy="1009829"/>
          </a:xfrm>
        </p:grpSpPr>
        <p:sp>
          <p:nvSpPr>
            <p:cNvPr id="151" name="Oval 1080"/>
            <p:cNvSpPr>
              <a:spLocks noChangeAspect="1" noChangeArrowheads="1"/>
            </p:cNvSpPr>
            <p:nvPr/>
          </p:nvSpPr>
          <p:spPr bwMode="auto">
            <a:xfrm>
              <a:off x="1880846" y="5811827"/>
              <a:ext cx="641509" cy="641509"/>
            </a:xfrm>
            <a:prstGeom prst="ellipse">
              <a:avLst/>
            </a:prstGeom>
            <a:solidFill>
              <a:srgbClr val="CCECFF"/>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eaLnBrk="0" hangingPunct="0">
                <a:lnSpc>
                  <a:spcPct val="87000"/>
                </a:lnSpc>
                <a:spcBef>
                  <a:spcPts val="1500"/>
                </a:spcBef>
                <a:buClr>
                  <a:srgbClr val="B6121F"/>
                </a:buClr>
                <a:buSzPct val="75000"/>
                <a:buFont typeface="Marlett" pitchFamily="2" charset="2"/>
                <a:buChar char=""/>
                <a:defRPr sz="2400">
                  <a:solidFill>
                    <a:schemeClr val="tx1"/>
                  </a:solidFill>
                  <a:latin typeface="Arial" charset="0"/>
                  <a:ea typeface="SimSun" pitchFamily="2" charset="-122"/>
                </a:defRPr>
              </a:lvl1pPr>
              <a:lvl2pPr marL="742950" indent="-285750" eaLnBrk="0" hangingPunct="0">
                <a:lnSpc>
                  <a:spcPct val="87000"/>
                </a:lnSpc>
                <a:spcBef>
                  <a:spcPts val="1250"/>
                </a:spcBef>
                <a:buClr>
                  <a:srgbClr val="B6121F"/>
                </a:buClr>
                <a:buChar char="»"/>
                <a:defRPr sz="2000">
                  <a:solidFill>
                    <a:schemeClr val="tx1"/>
                  </a:solidFill>
                  <a:latin typeface="Arial" charset="0"/>
                  <a:ea typeface="SimSun" pitchFamily="2" charset="-122"/>
                </a:defRPr>
              </a:lvl2pPr>
              <a:lvl3pPr marL="1143000" indent="-228600" eaLnBrk="0" hangingPunct="0">
                <a:lnSpc>
                  <a:spcPct val="87000"/>
                </a:lnSpc>
                <a:spcBef>
                  <a:spcPts val="1125"/>
                </a:spcBef>
                <a:buClr>
                  <a:srgbClr val="FFFFFF"/>
                </a:buClr>
                <a:defRPr>
                  <a:solidFill>
                    <a:schemeClr val="tx1"/>
                  </a:solidFill>
                  <a:latin typeface="Arial" charset="0"/>
                  <a:ea typeface="SimSun" pitchFamily="2" charset="-122"/>
                </a:defRPr>
              </a:lvl3pPr>
              <a:lvl4pPr marL="1600200" indent="-228600" eaLnBrk="0" hangingPunct="0">
                <a:lnSpc>
                  <a:spcPct val="87000"/>
                </a:lnSpc>
                <a:spcBef>
                  <a:spcPts val="1000"/>
                </a:spcBef>
                <a:buClr>
                  <a:srgbClr val="FFFFFF"/>
                </a:buClr>
                <a:defRPr sz="1600">
                  <a:solidFill>
                    <a:schemeClr val="tx1"/>
                  </a:solidFill>
                  <a:latin typeface="Arial" charset="0"/>
                  <a:ea typeface="SimSun" pitchFamily="2" charset="-122"/>
                </a:defRPr>
              </a:lvl4pPr>
              <a:lvl5pPr marL="2057400" indent="-228600" eaLnBrk="0" hangingPunct="0">
                <a:lnSpc>
                  <a:spcPct val="87000"/>
                </a:lnSpc>
                <a:spcBef>
                  <a:spcPts val="500"/>
                </a:spcBef>
                <a:buClr>
                  <a:srgbClr val="FFFFFF"/>
                </a:buClr>
                <a:buChar char="»"/>
                <a:defRPr sz="2000">
                  <a:solidFill>
                    <a:schemeClr val="tx1"/>
                  </a:solidFill>
                  <a:latin typeface="Arial" charset="0"/>
                  <a:ea typeface="SimSun" pitchFamily="2" charset="-122"/>
                </a:defRPr>
              </a:lvl5pPr>
              <a:lvl6pPr marL="25146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6pPr>
              <a:lvl7pPr marL="29718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7pPr>
              <a:lvl8pPr marL="34290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8pPr>
              <a:lvl9pPr marL="38862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9pPr>
            </a:lstStyle>
            <a:p>
              <a:pPr algn="ctr">
                <a:lnSpc>
                  <a:spcPct val="100000"/>
                </a:lnSpc>
                <a:spcBef>
                  <a:spcPct val="0"/>
                </a:spcBef>
                <a:buClrTx/>
                <a:buSzTx/>
                <a:buFontTx/>
                <a:buNone/>
              </a:pPr>
              <a:r>
                <a:rPr lang="en-GB" altLang="de-DE" sz="1000" dirty="0">
                  <a:latin typeface="Exo 2" panose="00000500000000000000" pitchFamily="2" charset="0"/>
                </a:rPr>
                <a:t>Kitchen</a:t>
              </a:r>
            </a:p>
            <a:p>
              <a:pPr algn="ctr">
                <a:lnSpc>
                  <a:spcPct val="100000"/>
                </a:lnSpc>
                <a:spcBef>
                  <a:spcPct val="0"/>
                </a:spcBef>
                <a:buClrTx/>
                <a:buSzTx/>
                <a:buFontTx/>
                <a:buNone/>
              </a:pPr>
              <a:r>
                <a:rPr lang="en-GB" altLang="de-DE" sz="1000" dirty="0">
                  <a:latin typeface="Exo 2" panose="00000500000000000000" pitchFamily="2" charset="0"/>
                </a:rPr>
                <a:t>helper</a:t>
              </a:r>
            </a:p>
          </p:txBody>
        </p:sp>
        <p:cxnSp>
          <p:nvCxnSpPr>
            <p:cNvPr id="156" name="Gerade Verbindung mit Pfeil 155"/>
            <p:cNvCxnSpPr>
              <a:stCxn id="151" idx="0"/>
              <a:endCxn id="20" idx="2"/>
            </p:cNvCxnSpPr>
            <p:nvPr/>
          </p:nvCxnSpPr>
          <p:spPr bwMode="auto">
            <a:xfrm flipH="1" flipV="1">
              <a:off x="2201600" y="5443507"/>
              <a:ext cx="1" cy="368320"/>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62" name="Gruppieren 161"/>
          <p:cNvGrpSpPr/>
          <p:nvPr/>
        </p:nvGrpSpPr>
        <p:grpSpPr>
          <a:xfrm>
            <a:off x="1763688" y="5093463"/>
            <a:ext cx="1041534" cy="350044"/>
            <a:chOff x="1763688" y="5093463"/>
            <a:chExt cx="1041534" cy="350044"/>
          </a:xfrm>
        </p:grpSpPr>
        <p:sp>
          <p:nvSpPr>
            <p:cNvPr id="20" name="AutoShape 1044"/>
            <p:cNvSpPr>
              <a:spLocks noChangeAspect="1" noChangeArrowheads="1"/>
            </p:cNvSpPr>
            <p:nvPr/>
          </p:nvSpPr>
          <p:spPr bwMode="auto">
            <a:xfrm>
              <a:off x="1763688" y="5093463"/>
              <a:ext cx="875824" cy="350044"/>
            </a:xfrm>
            <a:prstGeom prst="roundRect">
              <a:avLst>
                <a:gd name="adj" fmla="val 16667"/>
              </a:avLst>
            </a:prstGeom>
            <a:solidFill>
              <a:srgbClr val="FFFFCC"/>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eaLnBrk="0" hangingPunct="0">
                <a:lnSpc>
                  <a:spcPct val="87000"/>
                </a:lnSpc>
                <a:spcBef>
                  <a:spcPts val="1500"/>
                </a:spcBef>
                <a:buClr>
                  <a:srgbClr val="B6121F"/>
                </a:buClr>
                <a:buSzPct val="75000"/>
                <a:buFont typeface="Marlett" pitchFamily="2" charset="2"/>
                <a:buChar char=""/>
                <a:defRPr sz="2400">
                  <a:solidFill>
                    <a:schemeClr val="tx1"/>
                  </a:solidFill>
                  <a:latin typeface="Arial" charset="0"/>
                  <a:ea typeface="SimSun" pitchFamily="2" charset="-122"/>
                </a:defRPr>
              </a:lvl1pPr>
              <a:lvl2pPr marL="742950" indent="-285750" eaLnBrk="0" hangingPunct="0">
                <a:lnSpc>
                  <a:spcPct val="87000"/>
                </a:lnSpc>
                <a:spcBef>
                  <a:spcPts val="1250"/>
                </a:spcBef>
                <a:buClr>
                  <a:srgbClr val="B6121F"/>
                </a:buClr>
                <a:buChar char="»"/>
                <a:defRPr sz="2000">
                  <a:solidFill>
                    <a:schemeClr val="tx1"/>
                  </a:solidFill>
                  <a:latin typeface="Arial" charset="0"/>
                  <a:ea typeface="SimSun" pitchFamily="2" charset="-122"/>
                </a:defRPr>
              </a:lvl2pPr>
              <a:lvl3pPr marL="1143000" indent="-228600" eaLnBrk="0" hangingPunct="0">
                <a:lnSpc>
                  <a:spcPct val="87000"/>
                </a:lnSpc>
                <a:spcBef>
                  <a:spcPts val="1125"/>
                </a:spcBef>
                <a:buClr>
                  <a:srgbClr val="FFFFFF"/>
                </a:buClr>
                <a:defRPr>
                  <a:solidFill>
                    <a:schemeClr val="tx1"/>
                  </a:solidFill>
                  <a:latin typeface="Arial" charset="0"/>
                  <a:ea typeface="SimSun" pitchFamily="2" charset="-122"/>
                </a:defRPr>
              </a:lvl3pPr>
              <a:lvl4pPr marL="1600200" indent="-228600" eaLnBrk="0" hangingPunct="0">
                <a:lnSpc>
                  <a:spcPct val="87000"/>
                </a:lnSpc>
                <a:spcBef>
                  <a:spcPts val="1000"/>
                </a:spcBef>
                <a:buClr>
                  <a:srgbClr val="FFFFFF"/>
                </a:buClr>
                <a:defRPr sz="1600">
                  <a:solidFill>
                    <a:schemeClr val="tx1"/>
                  </a:solidFill>
                  <a:latin typeface="Arial" charset="0"/>
                  <a:ea typeface="SimSun" pitchFamily="2" charset="-122"/>
                </a:defRPr>
              </a:lvl4pPr>
              <a:lvl5pPr marL="2057400" indent="-228600" eaLnBrk="0" hangingPunct="0">
                <a:lnSpc>
                  <a:spcPct val="87000"/>
                </a:lnSpc>
                <a:spcBef>
                  <a:spcPts val="500"/>
                </a:spcBef>
                <a:buClr>
                  <a:srgbClr val="FFFFFF"/>
                </a:buClr>
                <a:buChar char="»"/>
                <a:defRPr sz="2000">
                  <a:solidFill>
                    <a:schemeClr val="tx1"/>
                  </a:solidFill>
                  <a:latin typeface="Arial" charset="0"/>
                  <a:ea typeface="SimSun" pitchFamily="2" charset="-122"/>
                </a:defRPr>
              </a:lvl5pPr>
              <a:lvl6pPr marL="25146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6pPr>
              <a:lvl7pPr marL="29718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7pPr>
              <a:lvl8pPr marL="34290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8pPr>
              <a:lvl9pPr marL="38862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9pPr>
            </a:lstStyle>
            <a:p>
              <a:pPr algn="ctr">
                <a:lnSpc>
                  <a:spcPct val="100000"/>
                </a:lnSpc>
                <a:spcBef>
                  <a:spcPct val="0"/>
                </a:spcBef>
                <a:buClrTx/>
                <a:buSzTx/>
                <a:buFontTx/>
                <a:buNone/>
              </a:pPr>
              <a:r>
                <a:rPr lang="en-GB" altLang="de-DE" sz="1000">
                  <a:latin typeface="Exo 2" panose="00000500000000000000" pitchFamily="2" charset="0"/>
                </a:rPr>
                <a:t>separate</a:t>
              </a:r>
            </a:p>
          </p:txBody>
        </p:sp>
        <p:cxnSp>
          <p:nvCxnSpPr>
            <p:cNvPr id="160" name="Gerade Verbindung mit Pfeil 159"/>
            <p:cNvCxnSpPr>
              <a:stCxn id="20" idx="3"/>
              <a:endCxn id="19" idx="2"/>
            </p:cNvCxnSpPr>
            <p:nvPr/>
          </p:nvCxnSpPr>
          <p:spPr bwMode="auto">
            <a:xfrm>
              <a:off x="2639512" y="5268485"/>
              <a:ext cx="165710" cy="1"/>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417162162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ppt_x"/>
                                          </p:val>
                                        </p:tav>
                                        <p:tav tm="100000">
                                          <p:val>
                                            <p:strVal val="#ppt_x"/>
                                          </p:val>
                                        </p:tav>
                                      </p:tavLst>
                                    </p:anim>
                                    <p:anim calcmode="lin" valueType="num">
                                      <p:cBhvr additive="base">
                                        <p:cTn id="1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2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1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0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9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1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1"/>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9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66"/>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5"/>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9"/>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5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161"/>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8"/>
                                        </p:tgtEl>
                                        <p:attrNameLst>
                                          <p:attrName>style.visibility</p:attrName>
                                        </p:attrNameLst>
                                      </p:cBhvr>
                                      <p:to>
                                        <p:strVal val="visible"/>
                                      </p:to>
                                    </p:set>
                                    <p:anim calcmode="lin" valueType="num">
                                      <p:cBhvr additive="base">
                                        <p:cTn id="91" dur="500" fill="hold"/>
                                        <p:tgtEl>
                                          <p:spTgt spid="18"/>
                                        </p:tgtEl>
                                        <p:attrNameLst>
                                          <p:attrName>ppt_x</p:attrName>
                                        </p:attrNameLst>
                                      </p:cBhvr>
                                      <p:tavLst>
                                        <p:tav tm="0">
                                          <p:val>
                                            <p:strVal val="#ppt_x"/>
                                          </p:val>
                                        </p:tav>
                                        <p:tav tm="100000">
                                          <p:val>
                                            <p:strVal val="#ppt_x"/>
                                          </p:val>
                                        </p:tav>
                                      </p:tavLst>
                                    </p:anim>
                                    <p:anim calcmode="lin" valueType="num">
                                      <p:cBhvr additive="base">
                                        <p:cTn id="92" dur="500" fill="hold"/>
                                        <p:tgtEl>
                                          <p:spTgt spid="18"/>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56"/>
                                        </p:tgtEl>
                                        <p:attrNameLst>
                                          <p:attrName>style.visibility</p:attrName>
                                        </p:attrNameLst>
                                      </p:cBhvr>
                                      <p:to>
                                        <p:strVal val="visible"/>
                                      </p:to>
                                    </p:set>
                                    <p:anim calcmode="lin" valueType="num">
                                      <p:cBhvr additive="base">
                                        <p:cTn id="95" dur="500" fill="hold"/>
                                        <p:tgtEl>
                                          <p:spTgt spid="56"/>
                                        </p:tgtEl>
                                        <p:attrNameLst>
                                          <p:attrName>ppt_x</p:attrName>
                                        </p:attrNameLst>
                                      </p:cBhvr>
                                      <p:tavLst>
                                        <p:tav tm="0">
                                          <p:val>
                                            <p:strVal val="#ppt_x"/>
                                          </p:val>
                                        </p:tav>
                                        <p:tav tm="100000">
                                          <p:val>
                                            <p:strVal val="#ppt_x"/>
                                          </p:val>
                                        </p:tav>
                                      </p:tavLst>
                                    </p:anim>
                                    <p:anim calcmode="lin" valueType="num">
                                      <p:cBhvr additive="base">
                                        <p:cTn id="96"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16"/>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122"/>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120"/>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86"/>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63"/>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61"/>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84"/>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147"/>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150"/>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24"/>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70"/>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25"/>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74"/>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nodeType="clickEffect">
                                  <p:stCondLst>
                                    <p:cond delay="0"/>
                                  </p:stCondLst>
                                  <p:childTnLst>
                                    <p:set>
                                      <p:cBhvr>
                                        <p:cTn id="134" dur="1" fill="hold">
                                          <p:stCondLst>
                                            <p:cond delay="0"/>
                                          </p:stCondLst>
                                        </p:cTn>
                                        <p:tgtEl>
                                          <p:spTgt spid="77"/>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26"/>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nodeType="clickEffect">
                                  <p:stCondLst>
                                    <p:cond delay="0"/>
                                  </p:stCondLst>
                                  <p:childTnLst>
                                    <p:set>
                                      <p:cBhvr>
                                        <p:cTn id="140" dur="1" fill="hold">
                                          <p:stCondLst>
                                            <p:cond delay="0"/>
                                          </p:stCondLst>
                                        </p:cTn>
                                        <p:tgtEl>
                                          <p:spTgt spid="81"/>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1" grpId="0" animBg="1"/>
      <p:bldP spid="22" grpId="0" animBg="1"/>
      <p:bldP spid="24" grpId="0" animBg="1"/>
      <p:bldP spid="25" grpId="0" animBg="1"/>
      <p:bldP spid="26" grpId="0" animBg="1"/>
      <p:bldP spid="27" grpId="0" animBg="1"/>
      <p:bldP spid="7" grpId="0" animBg="1"/>
      <p:bldP spid="61" grpId="0" animBg="1"/>
      <p:bldP spid="63" grpId="0" animBg="1"/>
      <p:bldP spid="14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CA" dirty="0"/>
              <a:t>CIP4</a:t>
            </a:r>
          </a:p>
        </p:txBody>
      </p:sp>
      <p:sp>
        <p:nvSpPr>
          <p:cNvPr id="3" name="Inhaltsplatzhalter 2"/>
          <p:cNvSpPr>
            <a:spLocks noGrp="1"/>
          </p:cNvSpPr>
          <p:nvPr>
            <p:ph idx="1"/>
          </p:nvPr>
        </p:nvSpPr>
        <p:spPr/>
        <p:txBody>
          <a:bodyPr/>
          <a:lstStyle/>
          <a:p>
            <a:r>
              <a:rPr lang="en-US" dirty="0"/>
              <a:t>International </a:t>
            </a:r>
            <a:r>
              <a:rPr lang="en-US" b="1" dirty="0"/>
              <a:t>C</a:t>
            </a:r>
            <a:r>
              <a:rPr lang="en-US" dirty="0"/>
              <a:t>ooperation for the </a:t>
            </a:r>
            <a:r>
              <a:rPr lang="en-US" b="1" dirty="0"/>
              <a:t>I</a:t>
            </a:r>
            <a:r>
              <a:rPr lang="en-US" dirty="0"/>
              <a:t>ntegration of </a:t>
            </a:r>
            <a:r>
              <a:rPr lang="en-US" b="1" dirty="0"/>
              <a:t>P</a:t>
            </a:r>
            <a:r>
              <a:rPr lang="en-US" dirty="0"/>
              <a:t>rocesses in </a:t>
            </a:r>
            <a:r>
              <a:rPr lang="en-US" b="1" dirty="0"/>
              <a:t>P</a:t>
            </a:r>
            <a:r>
              <a:rPr lang="en-US" dirty="0"/>
              <a:t>repress, </a:t>
            </a:r>
            <a:r>
              <a:rPr lang="en-US" b="1" dirty="0"/>
              <a:t>P</a:t>
            </a:r>
            <a:r>
              <a:rPr lang="en-US" dirty="0"/>
              <a:t>ress and </a:t>
            </a:r>
            <a:r>
              <a:rPr lang="en-US" b="1" dirty="0"/>
              <a:t>P</a:t>
            </a:r>
            <a:r>
              <a:rPr lang="en-US" dirty="0"/>
              <a:t>ostpress</a:t>
            </a:r>
          </a:p>
          <a:p>
            <a:pPr lvl="1"/>
            <a:r>
              <a:rPr lang="en-US" dirty="0"/>
              <a:t>not-for-profit standards specification association</a:t>
            </a:r>
          </a:p>
          <a:p>
            <a:pPr lvl="1"/>
            <a:r>
              <a:rPr lang="en-US" dirty="0"/>
              <a:t>Metadata/job tickets: They specify products and production details for automatic production and business workflows</a:t>
            </a:r>
          </a:p>
          <a:p>
            <a:pPr lvl="1"/>
            <a:r>
              <a:rPr lang="en-US" dirty="0"/>
              <a:t>JDF/JMF, XJDF/XJMF, PrintTalk and PPF</a:t>
            </a:r>
          </a:p>
          <a:p>
            <a:pPr lvl="1"/>
            <a:r>
              <a:rPr lang="en-US" dirty="0"/>
              <a:t>Specifications, programming libraries, tools, case studies and marketing material can be used by everybody without paying royalties</a:t>
            </a:r>
          </a:p>
          <a:p>
            <a:pPr lvl="1"/>
            <a:r>
              <a:rPr lang="en-US" dirty="0"/>
              <a:t>over 1,600 individuals from approximately 300 members from 31 countries</a:t>
            </a:r>
          </a:p>
          <a:p>
            <a:pPr lvl="1"/>
            <a:r>
              <a:rPr lang="en-US" dirty="0"/>
              <a:t>Voluntary work</a:t>
            </a:r>
          </a:p>
        </p:txBody>
      </p:sp>
      <p:sp>
        <p:nvSpPr>
          <p:cNvPr id="8" name="Rechteck 7"/>
          <p:cNvSpPr/>
          <p:nvPr/>
        </p:nvSpPr>
        <p:spPr>
          <a:xfrm>
            <a:off x="5942761" y="5531413"/>
            <a:ext cx="2877711" cy="705899"/>
          </a:xfrm>
          <a:prstGeom prst="rect">
            <a:avLst/>
          </a:prstGeom>
        </p:spPr>
        <p:txBody>
          <a:bodyPr wrap="none">
            <a:spAutoFit/>
          </a:bodyPr>
          <a:lstStyle/>
          <a:p>
            <a:pPr>
              <a:lnSpc>
                <a:spcPts val="2500"/>
              </a:lnSpc>
            </a:pPr>
            <a:r>
              <a:rPr lang="en-CA">
                <a:hlinkClick r:id="rId3"/>
              </a:rPr>
              <a:t>http://www.cip4.org/</a:t>
            </a:r>
            <a:endParaRPr lang="en-CA"/>
          </a:p>
          <a:p>
            <a:pPr>
              <a:lnSpc>
                <a:spcPts val="2500"/>
              </a:lnSpc>
            </a:pPr>
            <a:r>
              <a:rPr lang="en-CA">
                <a:hlinkClick r:id="rId4"/>
              </a:rPr>
              <a:t>https://confluence.cip4.org</a:t>
            </a:r>
            <a:endParaRPr lang="en-CA"/>
          </a:p>
        </p:txBody>
      </p:sp>
    </p:spTree>
    <p:extLst>
      <p:ext uri="{BB962C8B-B14F-4D97-AF65-F5344CB8AC3E}">
        <p14:creationId xmlns:p14="http://schemas.microsoft.com/office/powerpoint/2010/main" val="164340834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CA">
                <a:latin typeface="Exo 2 Semi Bold" panose="00000700000000000000" pitchFamily="2" charset="0"/>
              </a:rPr>
              <a:t>Processes and Resources Must be Specified</a:t>
            </a:r>
          </a:p>
        </p:txBody>
      </p:sp>
      <p:sp>
        <p:nvSpPr>
          <p:cNvPr id="3" name="Inhaltsplatzhalter 2"/>
          <p:cNvSpPr txBox="1">
            <a:spLocks/>
          </p:cNvSpPr>
          <p:nvPr/>
        </p:nvSpPr>
        <p:spPr>
          <a:xfrm>
            <a:off x="673100" y="1516063"/>
            <a:ext cx="8147372" cy="4721249"/>
          </a:xfrm>
          <a:prstGeom prst="rect">
            <a:avLst/>
          </a:prstGeom>
        </p:spPr>
        <p:txBody>
          <a:bodyPr/>
          <a:lstStyle>
            <a:lvl1pPr marL="331788" indent="-331788" algn="l" defTabSz="449263" rtl="0" eaLnBrk="0" fontAlgn="base" hangingPunct="0">
              <a:lnSpc>
                <a:spcPct val="87000"/>
              </a:lnSpc>
              <a:spcBef>
                <a:spcPts val="1500"/>
              </a:spcBef>
              <a:spcAft>
                <a:spcPct val="0"/>
              </a:spcAft>
              <a:buClr>
                <a:srgbClr val="B6121F"/>
              </a:buClr>
              <a:buSzPct val="75000"/>
              <a:buFont typeface="Marlett" pitchFamily="2" charset="2"/>
              <a:buChar char=""/>
              <a:defRPr sz="2400">
                <a:solidFill>
                  <a:schemeClr val="tx1"/>
                </a:solidFill>
                <a:latin typeface="+mn-lt"/>
                <a:ea typeface="+mn-ea"/>
                <a:cs typeface="+mn-cs"/>
              </a:defRPr>
            </a:lvl1pPr>
            <a:lvl2pPr marL="731838" indent="-274638" algn="l" defTabSz="449263" rtl="0" eaLnBrk="0" fontAlgn="base" hangingPunct="0">
              <a:lnSpc>
                <a:spcPct val="87000"/>
              </a:lnSpc>
              <a:spcBef>
                <a:spcPts val="1250"/>
              </a:spcBef>
              <a:spcAft>
                <a:spcPct val="0"/>
              </a:spcAft>
              <a:buClr>
                <a:srgbClr val="B6121F"/>
              </a:buClr>
              <a:buSzPct val="100000"/>
              <a:buFont typeface="Arial" charset="0"/>
              <a:buChar char="»"/>
              <a:defRPr sz="2000">
                <a:solidFill>
                  <a:schemeClr val="tx1"/>
                </a:solidFill>
                <a:latin typeface="+mn-lt"/>
                <a:ea typeface="+mn-ea"/>
              </a:defRPr>
            </a:lvl2pPr>
            <a:lvl3pPr marL="1143000" indent="-228600" algn="l" defTabSz="449263" rtl="0" eaLnBrk="0" fontAlgn="base" hangingPunct="0">
              <a:lnSpc>
                <a:spcPct val="87000"/>
              </a:lnSpc>
              <a:spcBef>
                <a:spcPts val="1125"/>
              </a:spcBef>
              <a:spcAft>
                <a:spcPct val="0"/>
              </a:spcAft>
              <a:buClr>
                <a:srgbClr val="FFFFFF"/>
              </a:buClr>
              <a:buSzPct val="100000"/>
              <a:buFont typeface="Arial" charset="0"/>
              <a:defRPr>
                <a:solidFill>
                  <a:schemeClr val="tx1"/>
                </a:solidFill>
                <a:latin typeface="+mn-lt"/>
                <a:ea typeface="+mn-ea"/>
              </a:defRPr>
            </a:lvl3pPr>
            <a:lvl4pPr marL="1600200" indent="-228600" algn="l" defTabSz="449263" rtl="0" eaLnBrk="0" fontAlgn="base" hangingPunct="0">
              <a:lnSpc>
                <a:spcPct val="87000"/>
              </a:lnSpc>
              <a:spcBef>
                <a:spcPts val="1000"/>
              </a:spcBef>
              <a:spcAft>
                <a:spcPct val="0"/>
              </a:spcAft>
              <a:buClr>
                <a:srgbClr val="FFFFFF"/>
              </a:buClr>
              <a:buSzPct val="100000"/>
              <a:buFont typeface="Arial" charset="0"/>
              <a:defRPr sz="1600">
                <a:solidFill>
                  <a:schemeClr val="tx1"/>
                </a:solidFill>
                <a:latin typeface="+mn-lt"/>
                <a:ea typeface="+mn-ea"/>
              </a:defRPr>
            </a:lvl4pPr>
            <a:lvl5pPr marL="2057400" indent="-228600" algn="l" defTabSz="449263" rtl="0"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mn-lt"/>
                <a:ea typeface="+mn-ea"/>
              </a:defRPr>
            </a:lvl5pPr>
            <a:lvl6pPr marL="2514600" indent="-228600" algn="l" defTabSz="449263" rtl="0" fontAlgn="base">
              <a:lnSpc>
                <a:spcPct val="87000"/>
              </a:lnSpc>
              <a:spcBef>
                <a:spcPts val="500"/>
              </a:spcBef>
              <a:spcAft>
                <a:spcPct val="0"/>
              </a:spcAft>
              <a:buClr>
                <a:srgbClr val="FFFFFF"/>
              </a:buClr>
              <a:buSzPct val="100000"/>
              <a:buFont typeface="Arial" charset="0"/>
              <a:buChar char="»"/>
              <a:defRPr sz="2000">
                <a:solidFill>
                  <a:schemeClr val="tx1"/>
                </a:solidFill>
                <a:latin typeface="+mn-lt"/>
                <a:ea typeface="+mn-ea"/>
              </a:defRPr>
            </a:lvl6pPr>
            <a:lvl7pPr marL="2971800" indent="-228600" algn="l" defTabSz="449263" rtl="0" fontAlgn="base">
              <a:lnSpc>
                <a:spcPct val="87000"/>
              </a:lnSpc>
              <a:spcBef>
                <a:spcPts val="500"/>
              </a:spcBef>
              <a:spcAft>
                <a:spcPct val="0"/>
              </a:spcAft>
              <a:buClr>
                <a:srgbClr val="FFFFFF"/>
              </a:buClr>
              <a:buSzPct val="100000"/>
              <a:buFont typeface="Arial" charset="0"/>
              <a:buChar char="»"/>
              <a:defRPr sz="2000">
                <a:solidFill>
                  <a:schemeClr val="tx1"/>
                </a:solidFill>
                <a:latin typeface="+mn-lt"/>
                <a:ea typeface="+mn-ea"/>
              </a:defRPr>
            </a:lvl7pPr>
            <a:lvl8pPr marL="3429000" indent="-228600" algn="l" defTabSz="449263" rtl="0" fontAlgn="base">
              <a:lnSpc>
                <a:spcPct val="87000"/>
              </a:lnSpc>
              <a:spcBef>
                <a:spcPts val="500"/>
              </a:spcBef>
              <a:spcAft>
                <a:spcPct val="0"/>
              </a:spcAft>
              <a:buClr>
                <a:srgbClr val="FFFFFF"/>
              </a:buClr>
              <a:buSzPct val="100000"/>
              <a:buFont typeface="Arial" charset="0"/>
              <a:buChar char="»"/>
              <a:defRPr sz="2000">
                <a:solidFill>
                  <a:schemeClr val="tx1"/>
                </a:solidFill>
                <a:latin typeface="+mn-lt"/>
                <a:ea typeface="+mn-ea"/>
              </a:defRPr>
            </a:lvl8pPr>
            <a:lvl9pPr marL="3886200" indent="-228600" algn="l" defTabSz="449263" rtl="0" fontAlgn="base">
              <a:lnSpc>
                <a:spcPct val="87000"/>
              </a:lnSpc>
              <a:spcBef>
                <a:spcPts val="500"/>
              </a:spcBef>
              <a:spcAft>
                <a:spcPct val="0"/>
              </a:spcAft>
              <a:buClr>
                <a:srgbClr val="FFFFFF"/>
              </a:buClr>
              <a:buSzPct val="100000"/>
              <a:buFont typeface="Arial" charset="0"/>
              <a:buChar char="»"/>
              <a:defRPr sz="2000">
                <a:solidFill>
                  <a:schemeClr val="tx1"/>
                </a:solidFill>
                <a:latin typeface="+mn-lt"/>
                <a:ea typeface="+mn-ea"/>
              </a:defRPr>
            </a:lvl9pPr>
          </a:lstStyle>
          <a:p>
            <a:r>
              <a:rPr lang="en-US" kern="0">
                <a:latin typeface="Exo 2" panose="00000500000000000000" pitchFamily="2" charset="0"/>
              </a:rPr>
              <a:t>If you want to replace the “chef” by a “mixing robot”, a “frying robot”, a “separating robot” and a “beating robot” a precise specification for all processes and resources is needed, which…</a:t>
            </a:r>
          </a:p>
          <a:p>
            <a:pPr lvl="1"/>
            <a:r>
              <a:rPr lang="en-US" kern="0">
                <a:latin typeface="Exo 2" panose="00000500000000000000" pitchFamily="2" charset="0"/>
              </a:rPr>
              <a:t>…must be clear, unambiguous, universal (not for pancakes only!) and represents a complete “language”</a:t>
            </a:r>
          </a:p>
          <a:p>
            <a:pPr lvl="1"/>
            <a:r>
              <a:rPr lang="en-US" kern="0">
                <a:latin typeface="Exo 2" panose="00000500000000000000" pitchFamily="2" charset="0"/>
              </a:rPr>
              <a:t>…should be an open standard – otherwise the pancake manufacturers cannot buy robots from different vendors</a:t>
            </a:r>
          </a:p>
          <a:p>
            <a:r>
              <a:rPr lang="en-US" kern="0">
                <a:latin typeface="Exo 2" panose="00000500000000000000" pitchFamily="2" charset="0"/>
              </a:rPr>
              <a:t>The specification is the tricky part - and, of course, robots must understand the language and can execute the processes accordingly</a:t>
            </a:r>
          </a:p>
          <a:p>
            <a:r>
              <a:rPr lang="en-US" kern="0">
                <a:latin typeface="Exo 2" panose="00000500000000000000" pitchFamily="2" charset="0"/>
              </a:rPr>
              <a:t>Please Note: The PRM is just a model, just a description what to do (“recipe”) . It’s not the production!</a:t>
            </a:r>
          </a:p>
          <a:p>
            <a:pPr lvl="1"/>
            <a:endParaRPr lang="en-US" kern="0">
              <a:latin typeface="Exo 2" panose="00000500000000000000" pitchFamily="2" charset="0"/>
            </a:endParaRPr>
          </a:p>
        </p:txBody>
      </p:sp>
    </p:spTree>
    <p:extLst>
      <p:ext uri="{BB962C8B-B14F-4D97-AF65-F5344CB8AC3E}">
        <p14:creationId xmlns:p14="http://schemas.microsoft.com/office/powerpoint/2010/main" val="345562571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p:nvPr>
        </p:nvSpPr>
        <p:spPr/>
        <p:txBody>
          <a:bodyPr/>
          <a:lstStyle/>
          <a:p>
            <a:r>
              <a:rPr lang="en-CA" altLang="en-US" noProof="0">
                <a:latin typeface="Exo 2 Semi Bold" panose="00000700000000000000" pitchFamily="2" charset="0"/>
              </a:rPr>
              <a:t>Example of PRM in Print</a:t>
            </a:r>
          </a:p>
        </p:txBody>
      </p:sp>
      <p:cxnSp>
        <p:nvCxnSpPr>
          <p:cNvPr id="14" name="AutoShape 13"/>
          <p:cNvCxnSpPr>
            <a:cxnSpLocks noChangeShapeType="1"/>
            <a:stCxn id="21" idx="6"/>
          </p:cNvCxnSpPr>
          <p:nvPr/>
        </p:nvCxnSpPr>
        <p:spPr bwMode="auto">
          <a:xfrm>
            <a:off x="5254967" y="3551386"/>
            <a:ext cx="506536" cy="1181100"/>
          </a:xfrm>
          <a:prstGeom prst="curvedConnector3">
            <a:avLst>
              <a:gd name="adj1" fmla="val 50000"/>
            </a:avLst>
          </a:prstGeom>
          <a:noFill/>
          <a:ln w="12700">
            <a:solidFill>
              <a:schemeClr val="tx1"/>
            </a:solidFill>
            <a:round/>
            <a:headEnd type="none" w="med" len="med"/>
            <a:tailEnd type="triangle" w="med" len="med"/>
          </a:ln>
          <a:effectLst/>
          <a:scene3d>
            <a:camera prst="orthographicFront"/>
            <a:lightRig rig="threePt" dir="t"/>
          </a:scene3d>
          <a:sp3d>
            <a:bevelT w="114300" prst="artDeco"/>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AutoShape 14"/>
          <p:cNvCxnSpPr>
            <a:cxnSpLocks noChangeShapeType="1"/>
            <a:stCxn id="23" idx="6"/>
          </p:cNvCxnSpPr>
          <p:nvPr/>
        </p:nvCxnSpPr>
        <p:spPr bwMode="auto">
          <a:xfrm flipV="1">
            <a:off x="5254967" y="4732486"/>
            <a:ext cx="506536" cy="1181100"/>
          </a:xfrm>
          <a:prstGeom prst="curvedConnector3">
            <a:avLst>
              <a:gd name="adj1" fmla="val 50000"/>
            </a:avLst>
          </a:prstGeom>
          <a:noFill/>
          <a:ln w="12700">
            <a:solidFill>
              <a:schemeClr val="tx1"/>
            </a:solidFill>
            <a:round/>
            <a:headEnd type="none" w="med" len="med"/>
            <a:tailEnd type="triangle" w="med" len="med"/>
          </a:ln>
          <a:effectLst/>
          <a:scene3d>
            <a:camera prst="orthographicFront"/>
            <a:lightRig rig="threePt" dir="t"/>
          </a:scene3d>
          <a:sp3d>
            <a:bevelT w="114300" prst="artDeco"/>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Oval 18"/>
          <p:cNvSpPr>
            <a:spLocks noChangeAspect="1" noChangeArrowheads="1"/>
          </p:cNvSpPr>
          <p:nvPr/>
        </p:nvSpPr>
        <p:spPr bwMode="auto">
          <a:xfrm>
            <a:off x="7418307" y="4192736"/>
            <a:ext cx="1079500" cy="1079500"/>
          </a:xfrm>
          <a:prstGeom prst="ellipse">
            <a:avLst/>
          </a:prstGeom>
          <a:solidFill>
            <a:srgbClr val="CCECFF"/>
          </a:solidFill>
          <a:ln w="12700">
            <a:solidFill>
              <a:srgbClr val="B6121F"/>
            </a:solid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defRPr/>
            </a:pPr>
            <a:r>
              <a:rPr lang="en-US" altLang="en-US" sz="1600">
                <a:latin typeface="Exo 2" panose="00000500000000000000" pitchFamily="2" charset="0"/>
              </a:rPr>
              <a:t>Printed</a:t>
            </a:r>
          </a:p>
          <a:p>
            <a:pPr algn="ctr">
              <a:lnSpc>
                <a:spcPct val="100000"/>
              </a:lnSpc>
              <a:defRPr/>
            </a:pPr>
            <a:r>
              <a:rPr lang="en-US" altLang="en-US" sz="1600">
                <a:latin typeface="Exo 2" panose="00000500000000000000" pitchFamily="2" charset="0"/>
              </a:rPr>
              <a:t>Sheets</a:t>
            </a:r>
          </a:p>
        </p:txBody>
      </p:sp>
      <p:sp>
        <p:nvSpPr>
          <p:cNvPr id="20" name="Oval 19"/>
          <p:cNvSpPr>
            <a:spLocks noChangeAspect="1" noChangeArrowheads="1"/>
          </p:cNvSpPr>
          <p:nvPr/>
        </p:nvSpPr>
        <p:spPr bwMode="auto">
          <a:xfrm>
            <a:off x="755930" y="5373836"/>
            <a:ext cx="1079500" cy="1079500"/>
          </a:xfrm>
          <a:prstGeom prst="ellipse">
            <a:avLst/>
          </a:prstGeom>
          <a:solidFill>
            <a:srgbClr val="CCECFF"/>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defRPr/>
            </a:pPr>
            <a:r>
              <a:rPr lang="en-US" altLang="en-US" sz="1600">
                <a:latin typeface="Exo 2" panose="00000500000000000000" pitchFamily="2" charset="0"/>
              </a:rPr>
              <a:t>Plates</a:t>
            </a:r>
            <a:endParaRPr lang="en-US" altLang="en-US" sz="1600" baseline="-25000">
              <a:latin typeface="Exo 2" panose="00000500000000000000" pitchFamily="2" charset="0"/>
            </a:endParaRPr>
          </a:p>
        </p:txBody>
      </p:sp>
      <p:sp>
        <p:nvSpPr>
          <p:cNvPr id="21" name="Oval 20"/>
          <p:cNvSpPr>
            <a:spLocks noChangeAspect="1" noChangeArrowheads="1"/>
          </p:cNvSpPr>
          <p:nvPr/>
        </p:nvSpPr>
        <p:spPr bwMode="auto">
          <a:xfrm>
            <a:off x="4175467" y="3011636"/>
            <a:ext cx="1079500" cy="1079500"/>
          </a:xfrm>
          <a:prstGeom prst="ellipse">
            <a:avLst/>
          </a:prstGeom>
          <a:solidFill>
            <a:srgbClr val="CCECFF"/>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defRPr/>
            </a:pPr>
            <a:r>
              <a:rPr lang="en-US" altLang="en-US" sz="1600">
                <a:latin typeface="Exo 2" panose="00000500000000000000" pitchFamily="2" charset="0"/>
              </a:rPr>
              <a:t>Ink</a:t>
            </a:r>
            <a:endParaRPr lang="en-US" altLang="en-US" sz="1600" baseline="-25000">
              <a:latin typeface="Exo 2" panose="00000500000000000000" pitchFamily="2" charset="0"/>
            </a:endParaRPr>
          </a:p>
        </p:txBody>
      </p:sp>
      <p:sp>
        <p:nvSpPr>
          <p:cNvPr id="22" name="Oval 21"/>
          <p:cNvSpPr>
            <a:spLocks noChangeAspect="1" noChangeArrowheads="1"/>
          </p:cNvSpPr>
          <p:nvPr/>
        </p:nvSpPr>
        <p:spPr bwMode="auto">
          <a:xfrm>
            <a:off x="4175467" y="4192736"/>
            <a:ext cx="1079500" cy="1079500"/>
          </a:xfrm>
          <a:prstGeom prst="ellipse">
            <a:avLst/>
          </a:prstGeom>
          <a:solidFill>
            <a:srgbClr val="CCECFF"/>
          </a:solidFill>
          <a:ln w="12700">
            <a:solidFill>
              <a:srgbClr val="B6121F"/>
            </a:solid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defRPr/>
            </a:pPr>
            <a:r>
              <a:rPr lang="en-US" altLang="en-US" sz="1600">
                <a:latin typeface="Exo 2" panose="00000500000000000000" pitchFamily="2" charset="0"/>
              </a:rPr>
              <a:t>Imaged</a:t>
            </a:r>
          </a:p>
          <a:p>
            <a:pPr algn="ctr">
              <a:lnSpc>
                <a:spcPct val="100000"/>
              </a:lnSpc>
              <a:defRPr/>
            </a:pPr>
            <a:r>
              <a:rPr lang="en-US" altLang="en-US" sz="1600">
                <a:latin typeface="Exo 2" panose="00000500000000000000" pitchFamily="2" charset="0"/>
              </a:rPr>
              <a:t>Plates</a:t>
            </a:r>
          </a:p>
        </p:txBody>
      </p:sp>
      <p:sp>
        <p:nvSpPr>
          <p:cNvPr id="23" name="Oval 22"/>
          <p:cNvSpPr>
            <a:spLocks noChangeAspect="1" noChangeArrowheads="1"/>
          </p:cNvSpPr>
          <p:nvPr/>
        </p:nvSpPr>
        <p:spPr bwMode="auto">
          <a:xfrm>
            <a:off x="4175467" y="5373836"/>
            <a:ext cx="1079500" cy="1079500"/>
          </a:xfrm>
          <a:prstGeom prst="ellipse">
            <a:avLst/>
          </a:prstGeom>
          <a:solidFill>
            <a:srgbClr val="CCECFF"/>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defRPr/>
            </a:pPr>
            <a:r>
              <a:rPr lang="en-US" altLang="en-US" sz="1600">
                <a:latin typeface="Exo 2" panose="00000500000000000000" pitchFamily="2" charset="0"/>
              </a:rPr>
              <a:t>Paper</a:t>
            </a:r>
            <a:endParaRPr lang="en-US" altLang="en-US" sz="1600" baseline="-25000">
              <a:latin typeface="Exo 2" panose="00000500000000000000" pitchFamily="2" charset="0"/>
            </a:endParaRPr>
          </a:p>
        </p:txBody>
      </p:sp>
      <p:sp>
        <p:nvSpPr>
          <p:cNvPr id="25" name="Oval 24"/>
          <p:cNvSpPr>
            <a:spLocks noChangeAspect="1" noChangeArrowheads="1"/>
          </p:cNvSpPr>
          <p:nvPr/>
        </p:nvSpPr>
        <p:spPr bwMode="auto">
          <a:xfrm>
            <a:off x="755930" y="3011636"/>
            <a:ext cx="1079500" cy="1079500"/>
          </a:xfrm>
          <a:prstGeom prst="ellipse">
            <a:avLst/>
          </a:prstGeom>
          <a:solidFill>
            <a:srgbClr val="CCECFF"/>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defRPr/>
            </a:pPr>
            <a:r>
              <a:rPr lang="en-US" altLang="en-US" sz="1600">
                <a:latin typeface="Exo 2" panose="00000500000000000000" pitchFamily="2" charset="0"/>
              </a:rPr>
              <a:t>Transfer</a:t>
            </a:r>
          </a:p>
          <a:p>
            <a:pPr algn="ctr">
              <a:lnSpc>
                <a:spcPct val="100000"/>
              </a:lnSpc>
              <a:defRPr/>
            </a:pPr>
            <a:r>
              <a:rPr lang="en-US" altLang="en-US" sz="1600">
                <a:latin typeface="Exo 2" panose="00000500000000000000" pitchFamily="2" charset="0"/>
              </a:rPr>
              <a:t>Curves</a:t>
            </a:r>
          </a:p>
        </p:txBody>
      </p:sp>
      <p:sp>
        <p:nvSpPr>
          <p:cNvPr id="26" name="Oval 25"/>
          <p:cNvSpPr>
            <a:spLocks noChangeAspect="1" noChangeArrowheads="1"/>
          </p:cNvSpPr>
          <p:nvPr/>
        </p:nvSpPr>
        <p:spPr bwMode="auto">
          <a:xfrm>
            <a:off x="755930" y="4192736"/>
            <a:ext cx="1079500" cy="1079500"/>
          </a:xfrm>
          <a:prstGeom prst="ellipse">
            <a:avLst/>
          </a:prstGeom>
          <a:solidFill>
            <a:srgbClr val="CCECFF"/>
          </a:solidFill>
          <a:ln w="12700">
            <a:solidFill>
              <a:srgbClr val="B6121F"/>
            </a:solid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defRPr/>
            </a:pPr>
            <a:r>
              <a:rPr lang="en-US" altLang="en-US" sz="1600">
                <a:latin typeface="Exo 2" panose="00000500000000000000" pitchFamily="2" charset="0"/>
              </a:rPr>
              <a:t>Bitmaps</a:t>
            </a:r>
          </a:p>
        </p:txBody>
      </p:sp>
      <p:sp>
        <p:nvSpPr>
          <p:cNvPr id="31" name="AutoShape 7"/>
          <p:cNvSpPr>
            <a:spLocks noChangeArrowheads="1"/>
          </p:cNvSpPr>
          <p:nvPr/>
        </p:nvSpPr>
        <p:spPr bwMode="auto">
          <a:xfrm>
            <a:off x="2303879" y="4464199"/>
            <a:ext cx="1260000" cy="539750"/>
          </a:xfrm>
          <a:prstGeom prst="roundRect">
            <a:avLst>
              <a:gd name="adj" fmla="val 16667"/>
            </a:avLst>
          </a:prstGeom>
          <a:solidFill>
            <a:srgbClr val="FFFF99"/>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defRPr/>
            </a:pPr>
            <a:r>
              <a:rPr lang="en-US" altLang="en-US" sz="1600">
                <a:latin typeface="Exo 2" panose="00000500000000000000" pitchFamily="2" charset="0"/>
              </a:rPr>
              <a:t>Image</a:t>
            </a:r>
          </a:p>
          <a:p>
            <a:pPr algn="ctr">
              <a:lnSpc>
                <a:spcPct val="100000"/>
              </a:lnSpc>
              <a:defRPr/>
            </a:pPr>
            <a:r>
              <a:rPr lang="en-US" altLang="en-US" sz="1600">
                <a:latin typeface="Exo 2" panose="00000500000000000000" pitchFamily="2" charset="0"/>
              </a:rPr>
              <a:t>Setting</a:t>
            </a:r>
          </a:p>
        </p:txBody>
      </p:sp>
      <p:sp>
        <p:nvSpPr>
          <p:cNvPr id="28" name="Rectangle 3"/>
          <p:cNvSpPr txBox="1">
            <a:spLocks noChangeArrowheads="1"/>
          </p:cNvSpPr>
          <p:nvPr/>
        </p:nvSpPr>
        <p:spPr bwMode="auto">
          <a:xfrm>
            <a:off x="673100" y="1524000"/>
            <a:ext cx="8075613" cy="843037"/>
          </a:xfrm>
          <a:prstGeom prst="rect">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31788" indent="-331788" algn="l" defTabSz="449263" rtl="0" eaLnBrk="0" fontAlgn="base" hangingPunct="0">
              <a:lnSpc>
                <a:spcPct val="87000"/>
              </a:lnSpc>
              <a:spcBef>
                <a:spcPts val="1500"/>
              </a:spcBef>
              <a:spcAft>
                <a:spcPct val="0"/>
              </a:spcAft>
              <a:buClr>
                <a:srgbClr val="B6121F"/>
              </a:buClr>
              <a:buSzPct val="75000"/>
              <a:buFont typeface="Marlett" pitchFamily="2" charset="2"/>
              <a:buChar char=""/>
              <a:defRPr sz="2400">
                <a:solidFill>
                  <a:schemeClr val="tx1"/>
                </a:solidFill>
                <a:latin typeface="+mn-lt"/>
                <a:ea typeface="+mn-ea"/>
                <a:cs typeface="+mn-cs"/>
              </a:defRPr>
            </a:lvl1pPr>
            <a:lvl2pPr marL="731838" indent="-274638" algn="l" defTabSz="449263" rtl="0" eaLnBrk="0" fontAlgn="base" hangingPunct="0">
              <a:lnSpc>
                <a:spcPct val="87000"/>
              </a:lnSpc>
              <a:spcBef>
                <a:spcPts val="1250"/>
              </a:spcBef>
              <a:spcAft>
                <a:spcPct val="0"/>
              </a:spcAft>
              <a:buClr>
                <a:srgbClr val="B6121F"/>
              </a:buClr>
              <a:buSzPct val="100000"/>
              <a:buFont typeface="Arial" charset="0"/>
              <a:buChar char="»"/>
              <a:defRPr sz="2000">
                <a:solidFill>
                  <a:schemeClr val="tx1"/>
                </a:solidFill>
                <a:latin typeface="+mn-lt"/>
                <a:ea typeface="+mn-ea"/>
              </a:defRPr>
            </a:lvl2pPr>
            <a:lvl3pPr marL="1143000" indent="-228600" algn="l" defTabSz="449263" rtl="0" eaLnBrk="0" fontAlgn="base" hangingPunct="0">
              <a:lnSpc>
                <a:spcPct val="87000"/>
              </a:lnSpc>
              <a:spcBef>
                <a:spcPts val="1125"/>
              </a:spcBef>
              <a:spcAft>
                <a:spcPct val="0"/>
              </a:spcAft>
              <a:buClr>
                <a:srgbClr val="FFFFFF"/>
              </a:buClr>
              <a:buSzPct val="100000"/>
              <a:buFont typeface="Arial" charset="0"/>
              <a:defRPr>
                <a:solidFill>
                  <a:schemeClr val="tx1"/>
                </a:solidFill>
                <a:latin typeface="+mn-lt"/>
                <a:ea typeface="+mn-ea"/>
              </a:defRPr>
            </a:lvl3pPr>
            <a:lvl4pPr marL="1600200" indent="-228600" algn="l" defTabSz="449263" rtl="0" eaLnBrk="0" fontAlgn="base" hangingPunct="0">
              <a:lnSpc>
                <a:spcPct val="87000"/>
              </a:lnSpc>
              <a:spcBef>
                <a:spcPts val="1000"/>
              </a:spcBef>
              <a:spcAft>
                <a:spcPct val="0"/>
              </a:spcAft>
              <a:buClr>
                <a:srgbClr val="FFFFFF"/>
              </a:buClr>
              <a:buSzPct val="100000"/>
              <a:buFont typeface="Arial" charset="0"/>
              <a:defRPr sz="1600">
                <a:solidFill>
                  <a:schemeClr val="tx1"/>
                </a:solidFill>
                <a:latin typeface="+mn-lt"/>
                <a:ea typeface="+mn-ea"/>
              </a:defRPr>
            </a:lvl4pPr>
            <a:lvl5pPr marL="2057400" indent="-228600" algn="l" defTabSz="449263" rtl="0"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mn-lt"/>
                <a:ea typeface="+mn-ea"/>
              </a:defRPr>
            </a:lvl5pPr>
            <a:lvl6pPr marL="2514600" indent="-228600" algn="l" defTabSz="449263" rtl="0" fontAlgn="base">
              <a:lnSpc>
                <a:spcPct val="87000"/>
              </a:lnSpc>
              <a:spcBef>
                <a:spcPts val="500"/>
              </a:spcBef>
              <a:spcAft>
                <a:spcPct val="0"/>
              </a:spcAft>
              <a:buClr>
                <a:srgbClr val="FFFFFF"/>
              </a:buClr>
              <a:buSzPct val="100000"/>
              <a:buFont typeface="Arial" charset="0"/>
              <a:buChar char="»"/>
              <a:defRPr sz="2000">
                <a:solidFill>
                  <a:schemeClr val="tx1"/>
                </a:solidFill>
                <a:latin typeface="+mn-lt"/>
                <a:ea typeface="+mn-ea"/>
              </a:defRPr>
            </a:lvl6pPr>
            <a:lvl7pPr marL="2971800" indent="-228600" algn="l" defTabSz="449263" rtl="0" fontAlgn="base">
              <a:lnSpc>
                <a:spcPct val="87000"/>
              </a:lnSpc>
              <a:spcBef>
                <a:spcPts val="500"/>
              </a:spcBef>
              <a:spcAft>
                <a:spcPct val="0"/>
              </a:spcAft>
              <a:buClr>
                <a:srgbClr val="FFFFFF"/>
              </a:buClr>
              <a:buSzPct val="100000"/>
              <a:buFont typeface="Arial" charset="0"/>
              <a:buChar char="»"/>
              <a:defRPr sz="2000">
                <a:solidFill>
                  <a:schemeClr val="tx1"/>
                </a:solidFill>
                <a:latin typeface="+mn-lt"/>
                <a:ea typeface="+mn-ea"/>
              </a:defRPr>
            </a:lvl7pPr>
            <a:lvl8pPr marL="3429000" indent="-228600" algn="l" defTabSz="449263" rtl="0" fontAlgn="base">
              <a:lnSpc>
                <a:spcPct val="87000"/>
              </a:lnSpc>
              <a:spcBef>
                <a:spcPts val="500"/>
              </a:spcBef>
              <a:spcAft>
                <a:spcPct val="0"/>
              </a:spcAft>
              <a:buClr>
                <a:srgbClr val="FFFFFF"/>
              </a:buClr>
              <a:buSzPct val="100000"/>
              <a:buFont typeface="Arial" charset="0"/>
              <a:buChar char="»"/>
              <a:defRPr sz="2000">
                <a:solidFill>
                  <a:schemeClr val="tx1"/>
                </a:solidFill>
                <a:latin typeface="+mn-lt"/>
                <a:ea typeface="+mn-ea"/>
              </a:defRPr>
            </a:lvl8pPr>
            <a:lvl9pPr marL="3886200" indent="-228600" algn="l" defTabSz="449263" rtl="0" fontAlgn="base">
              <a:lnSpc>
                <a:spcPct val="87000"/>
              </a:lnSpc>
              <a:spcBef>
                <a:spcPts val="500"/>
              </a:spcBef>
              <a:spcAft>
                <a:spcPct val="0"/>
              </a:spcAft>
              <a:buClr>
                <a:srgbClr val="FFFFFF"/>
              </a:buClr>
              <a:buSzPct val="100000"/>
              <a:buFont typeface="Arial" charset="0"/>
              <a:buChar char="»"/>
              <a:defRPr sz="2000">
                <a:solidFill>
                  <a:schemeClr val="tx1"/>
                </a:solidFill>
                <a:latin typeface="+mn-lt"/>
                <a:ea typeface="+mn-ea"/>
              </a:defRPr>
            </a:lvl9pPr>
          </a:lstStyle>
          <a:p>
            <a:r>
              <a:rPr lang="en-US">
                <a:latin typeface="Exo 2" panose="00000500000000000000" pitchFamily="2" charset="0"/>
              </a:rPr>
              <a:t>Production is described by a network of processes and resources</a:t>
            </a:r>
            <a:endParaRPr lang="de-DE" altLang="en-US" kern="0">
              <a:latin typeface="Exo 2" panose="00000500000000000000" pitchFamily="2" charset="0"/>
            </a:endParaRPr>
          </a:p>
          <a:p>
            <a:pPr lvl="1"/>
            <a:r>
              <a:rPr lang="en-US">
                <a:latin typeface="Exo 2" panose="00000500000000000000" pitchFamily="2" charset="0"/>
              </a:rPr>
              <a:t>Each process is executable when all mandatory input resources are available and the production time window is reached</a:t>
            </a:r>
            <a:endParaRPr lang="de-DE" altLang="en-US" kern="0">
              <a:latin typeface="Exo 2" panose="00000500000000000000" pitchFamily="2" charset="0"/>
            </a:endParaRPr>
          </a:p>
        </p:txBody>
      </p:sp>
      <p:cxnSp>
        <p:nvCxnSpPr>
          <p:cNvPr id="35" name="Gerade Verbindung mit Pfeil 34"/>
          <p:cNvCxnSpPr>
            <a:stCxn id="31" idx="3"/>
            <a:endCxn id="22" idx="2"/>
          </p:cNvCxnSpPr>
          <p:nvPr/>
        </p:nvCxnSpPr>
        <p:spPr bwMode="auto">
          <a:xfrm flipV="1">
            <a:off x="3563879" y="4732486"/>
            <a:ext cx="611588" cy="1588"/>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Gerade Verbindung mit Pfeil 39"/>
          <p:cNvCxnSpPr>
            <a:stCxn id="22" idx="6"/>
          </p:cNvCxnSpPr>
          <p:nvPr/>
        </p:nvCxnSpPr>
        <p:spPr bwMode="auto">
          <a:xfrm>
            <a:off x="5254967" y="4732486"/>
            <a:ext cx="506536" cy="0"/>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Gerade Verbindung mit Pfeil 41"/>
          <p:cNvCxnSpPr>
            <a:stCxn id="24" idx="3"/>
            <a:endCxn id="19" idx="2"/>
          </p:cNvCxnSpPr>
          <p:nvPr/>
        </p:nvCxnSpPr>
        <p:spPr bwMode="auto">
          <a:xfrm flipV="1">
            <a:off x="7021503" y="4732486"/>
            <a:ext cx="396804" cy="1588"/>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Gekrümmter Verbinder 43"/>
          <p:cNvCxnSpPr>
            <a:stCxn id="25" idx="6"/>
            <a:endCxn id="31" idx="1"/>
          </p:cNvCxnSpPr>
          <p:nvPr/>
        </p:nvCxnSpPr>
        <p:spPr bwMode="auto">
          <a:xfrm>
            <a:off x="1835430" y="3551386"/>
            <a:ext cx="468449" cy="1182688"/>
          </a:xfrm>
          <a:prstGeom prst="curvedConnector3">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Gekrümmter Verbinder 45"/>
          <p:cNvCxnSpPr>
            <a:stCxn id="20" idx="6"/>
            <a:endCxn id="31" idx="1"/>
          </p:cNvCxnSpPr>
          <p:nvPr/>
        </p:nvCxnSpPr>
        <p:spPr bwMode="auto">
          <a:xfrm flipV="1">
            <a:off x="1835430" y="4734074"/>
            <a:ext cx="468449" cy="1179512"/>
          </a:xfrm>
          <a:prstGeom prst="curvedConnector3">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Gerade Verbindung mit Pfeil 47"/>
          <p:cNvCxnSpPr>
            <a:stCxn id="26" idx="6"/>
            <a:endCxn id="31" idx="1"/>
          </p:cNvCxnSpPr>
          <p:nvPr/>
        </p:nvCxnSpPr>
        <p:spPr bwMode="auto">
          <a:xfrm>
            <a:off x="1835430" y="4732486"/>
            <a:ext cx="468449" cy="1588"/>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AutoShape 7"/>
          <p:cNvSpPr>
            <a:spLocks noChangeArrowheads="1"/>
          </p:cNvSpPr>
          <p:nvPr/>
        </p:nvSpPr>
        <p:spPr bwMode="auto">
          <a:xfrm>
            <a:off x="5761503" y="4464199"/>
            <a:ext cx="1260000" cy="539750"/>
          </a:xfrm>
          <a:prstGeom prst="roundRect">
            <a:avLst>
              <a:gd name="adj" fmla="val 16667"/>
            </a:avLst>
          </a:prstGeom>
          <a:solidFill>
            <a:srgbClr val="FFFF99"/>
          </a:solidFill>
          <a:ln w="127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defRPr/>
            </a:pPr>
            <a:r>
              <a:rPr lang="en-US" altLang="en-US" sz="1600">
                <a:latin typeface="Exo 2" panose="00000500000000000000" pitchFamily="2" charset="0"/>
              </a:rPr>
              <a:t>Conventional</a:t>
            </a:r>
          </a:p>
          <a:p>
            <a:pPr algn="ctr">
              <a:lnSpc>
                <a:spcPct val="100000"/>
              </a:lnSpc>
              <a:defRPr/>
            </a:pPr>
            <a:r>
              <a:rPr lang="en-US" altLang="en-US" sz="1600">
                <a:latin typeface="Exo 2" panose="00000500000000000000" pitchFamily="2" charset="0"/>
              </a:rPr>
              <a:t>Printing</a:t>
            </a:r>
          </a:p>
        </p:txBody>
      </p:sp>
      <p:cxnSp>
        <p:nvCxnSpPr>
          <p:cNvPr id="27" name="Gerade Verbindung mit Pfeil 26"/>
          <p:cNvCxnSpPr>
            <a:endCxn id="26" idx="2"/>
          </p:cNvCxnSpPr>
          <p:nvPr/>
        </p:nvCxnSpPr>
        <p:spPr bwMode="auto">
          <a:xfrm>
            <a:off x="323528" y="4732486"/>
            <a:ext cx="432402" cy="0"/>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Gerade Verbindung mit Pfeil 33"/>
          <p:cNvCxnSpPr>
            <a:stCxn id="19" idx="6"/>
          </p:cNvCxnSpPr>
          <p:nvPr/>
        </p:nvCxnSpPr>
        <p:spPr bwMode="auto">
          <a:xfrm flipV="1">
            <a:off x="8497807" y="4730898"/>
            <a:ext cx="468000" cy="1588"/>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9318573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buNone/>
            </a:pPr>
            <a:r>
              <a:rPr lang="en-CA">
                <a:latin typeface="Exo 2 Semi Bold" panose="00000700000000000000" pitchFamily="2" charset="0"/>
              </a:rPr>
              <a:t>Model a print production workflow</a:t>
            </a:r>
          </a:p>
        </p:txBody>
      </p:sp>
      <p:sp>
        <p:nvSpPr>
          <p:cNvPr id="5" name="Rechteck 4"/>
          <p:cNvSpPr/>
          <p:nvPr/>
        </p:nvSpPr>
        <p:spPr>
          <a:xfrm>
            <a:off x="396536" y="6033682"/>
            <a:ext cx="9000000" cy="400110"/>
          </a:xfrm>
          <a:prstGeom prst="rect">
            <a:avLst/>
          </a:prstGeom>
          <a:effectLst/>
        </p:spPr>
        <p:txBody>
          <a:bodyPr wrap="square">
            <a:spAutoFit/>
          </a:bodyPr>
          <a:lstStyle/>
          <a:p>
            <a:pPr marL="0" indent="0">
              <a:buNone/>
            </a:pPr>
            <a:r>
              <a:rPr lang="en-US" sz="2000" i="1">
                <a:latin typeface="Exo 2" panose="00000500000000000000" pitchFamily="2" charset="0"/>
                <a:hlinkClick r:id="rId3"/>
              </a:rPr>
              <a:t>https://www.torontomu.ca/~wdp/workflow-puzzle/print/print.html</a:t>
            </a:r>
            <a:endParaRPr lang="en-CA" sz="2000" i="1">
              <a:latin typeface="Exo 2" panose="00000500000000000000" pitchFamily="2" charset="0"/>
            </a:endParaRPr>
          </a:p>
        </p:txBody>
      </p:sp>
      <p:pic>
        <p:nvPicPr>
          <p:cNvPr id="3" name="Grafik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00" y="1124744"/>
            <a:ext cx="9000000" cy="4870044"/>
          </a:xfrm>
          <a:prstGeom prst="rect">
            <a:avLst/>
          </a:prstGeom>
        </p:spPr>
      </p:pic>
    </p:spTree>
    <p:extLst>
      <p:ext uri="{BB962C8B-B14F-4D97-AF65-F5344CB8AC3E}">
        <p14:creationId xmlns:p14="http://schemas.microsoft.com/office/powerpoint/2010/main" val="3174213196"/>
      </p:ext>
    </p:extLst>
  </p:cSld>
  <p:clrMapOvr>
    <a:masterClrMapping/>
  </p:clrMapOvr>
  <mc:AlternateContent xmlns:mc="http://schemas.openxmlformats.org/markup-compatibility/2006" xmlns:p14="http://schemas.microsoft.com/office/powerpoint/2010/main">
    <mc:Choice Requires="p14">
      <p:transition spd="slow" p14:dur="800" advTm="51650">
        <p14:flythrough/>
      </p:transition>
    </mc:Choice>
    <mc:Fallback xmlns="">
      <p:transition spd="slow" advTm="5165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73100" y="1484784"/>
            <a:ext cx="8270120" cy="4111625"/>
          </a:xfrm>
          <a:noFill/>
        </p:spPr>
        <p:txBody>
          <a:bodyPr/>
          <a:lstStyle/>
          <a:p>
            <a:r>
              <a:rPr lang="en-US" dirty="0">
                <a:latin typeface="Exo 2" panose="00000500000000000000" pitchFamily="2" charset="0"/>
              </a:rPr>
              <a:t>Job Definition Format (JDF), Job Messaging Format (JMF)</a:t>
            </a:r>
          </a:p>
          <a:p>
            <a:pPr lvl="1"/>
            <a:r>
              <a:rPr lang="en-US" dirty="0">
                <a:latin typeface="Exo 2" panose="00000500000000000000" pitchFamily="2" charset="0"/>
              </a:rPr>
              <a:t>About 100 processes and 170 resources defined in JDF</a:t>
            </a:r>
          </a:p>
          <a:p>
            <a:pPr lvl="1"/>
            <a:r>
              <a:rPr lang="en-US" dirty="0"/>
              <a:t>JDF normally contains the workflow logic</a:t>
            </a:r>
            <a:endParaRPr lang="en-US" dirty="0">
              <a:latin typeface="Exo 2" panose="00000500000000000000" pitchFamily="2" charset="0"/>
            </a:endParaRPr>
          </a:p>
          <a:p>
            <a:pPr lvl="1"/>
            <a:r>
              <a:rPr lang="en-US" dirty="0">
                <a:latin typeface="Exo 2" panose="00000500000000000000" pitchFamily="2" charset="0"/>
              </a:rPr>
              <a:t>JMF is the “SMS” for the printing industry. It allows dynamic interaction between the team players</a:t>
            </a:r>
          </a:p>
          <a:p>
            <a:r>
              <a:rPr lang="en-US" dirty="0"/>
              <a:t>Baby JDF: XJDF and XJMF</a:t>
            </a:r>
          </a:p>
          <a:p>
            <a:pPr lvl="1"/>
            <a:r>
              <a:rPr lang="en-US" dirty="0"/>
              <a:t>X stands for “Exchange”; XJDF simplifies JDF</a:t>
            </a:r>
          </a:p>
          <a:p>
            <a:pPr lvl="1"/>
            <a:r>
              <a:rPr lang="en-US" dirty="0"/>
              <a:t>Just a protocol between controller &amp; devices; no workflow logic</a:t>
            </a:r>
          </a:p>
          <a:p>
            <a:r>
              <a:rPr lang="en-US" dirty="0">
                <a:latin typeface="Exo 2" panose="00000500000000000000" pitchFamily="2" charset="0"/>
              </a:rPr>
              <a:t>PrintTalk</a:t>
            </a:r>
          </a:p>
          <a:p>
            <a:pPr lvl="1"/>
            <a:r>
              <a:rPr lang="en-US" dirty="0"/>
              <a:t>Defines business objects like RFQ, quote, confirmation, … ,invoice</a:t>
            </a:r>
          </a:p>
          <a:p>
            <a:pPr lvl="1"/>
            <a:r>
              <a:rPr lang="en-US" dirty="0"/>
              <a:t>PrintTalk can embed (X)JDF</a:t>
            </a:r>
          </a:p>
          <a:p>
            <a:pPr marL="457200" lvl="1" indent="0">
              <a:buNone/>
            </a:pPr>
            <a:endParaRPr lang="en-US" dirty="0">
              <a:latin typeface="Exo 2" panose="00000500000000000000" pitchFamily="2" charset="0"/>
            </a:endParaRPr>
          </a:p>
        </p:txBody>
      </p:sp>
      <p:sp>
        <p:nvSpPr>
          <p:cNvPr id="2" name="Titel 1"/>
          <p:cNvSpPr>
            <a:spLocks noGrp="1"/>
          </p:cNvSpPr>
          <p:nvPr>
            <p:ph type="title"/>
          </p:nvPr>
        </p:nvSpPr>
        <p:spPr>
          <a:xfrm>
            <a:off x="673100" y="58738"/>
            <a:ext cx="8075364" cy="850900"/>
          </a:xfrm>
        </p:spPr>
        <p:txBody>
          <a:bodyPr/>
          <a:lstStyle/>
          <a:p>
            <a:r>
              <a:rPr lang="en-CA" dirty="0">
                <a:latin typeface="Exo 2 Semi Bold" panose="00000700000000000000" pitchFamily="2" charset="0"/>
              </a:rPr>
              <a:t>JDF/JMF, XJDF/XJDF and PrintTalk</a:t>
            </a:r>
          </a:p>
        </p:txBody>
      </p:sp>
      <p:pic>
        <p:nvPicPr>
          <p:cNvPr id="9" name="Grafi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3555" y="2055150"/>
            <a:ext cx="720000" cy="509754"/>
          </a:xfrm>
          <a:prstGeom prst="rect">
            <a:avLst/>
          </a:prstGeom>
        </p:spPr>
      </p:pic>
      <p:pic>
        <p:nvPicPr>
          <p:cNvPr id="4" name="Grafi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24226" y="3789040"/>
            <a:ext cx="719329" cy="286513"/>
          </a:xfrm>
          <a:prstGeom prst="rect">
            <a:avLst/>
          </a:prstGeom>
        </p:spPr>
      </p:pic>
      <p:pic>
        <p:nvPicPr>
          <p:cNvPr id="6" name="Grafik 4">
            <a:extLst>
              <a:ext uri="{FF2B5EF4-FFF2-40B4-BE49-F238E27FC236}">
                <a16:creationId xmlns:a16="http://schemas.microsoft.com/office/drawing/2014/main" id="{E2800916-CA1E-8B44-ACBF-1CAE8E731C2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64623" y="5290126"/>
            <a:ext cx="1778932" cy="337562"/>
          </a:xfrm>
          <a:prstGeom prst="rect">
            <a:avLst/>
          </a:prstGeom>
        </p:spPr>
      </p:pic>
    </p:spTree>
    <p:extLst>
      <p:ext uri="{BB962C8B-B14F-4D97-AF65-F5344CB8AC3E}">
        <p14:creationId xmlns:p14="http://schemas.microsoft.com/office/powerpoint/2010/main" val="87504323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CA" altLang="de-DE" noProof="0" dirty="0">
                <a:latin typeface="Exo 2 Semi Bold" panose="00000700000000000000" pitchFamily="2" charset="0"/>
              </a:rPr>
              <a:t>Metadata Communication Hub</a:t>
            </a:r>
          </a:p>
        </p:txBody>
      </p:sp>
      <p:grpSp>
        <p:nvGrpSpPr>
          <p:cNvPr id="6" name="Gruppieren 5"/>
          <p:cNvGrpSpPr/>
          <p:nvPr/>
        </p:nvGrpSpPr>
        <p:grpSpPr>
          <a:xfrm>
            <a:off x="899592" y="1628800"/>
            <a:ext cx="3614847" cy="1893332"/>
            <a:chOff x="899592" y="1412776"/>
            <a:chExt cx="3614847" cy="1893332"/>
          </a:xfrm>
        </p:grpSpPr>
        <p:sp>
          <p:nvSpPr>
            <p:cNvPr id="8195" name="Text Box 4"/>
            <p:cNvSpPr txBox="1">
              <a:spLocks noChangeArrowheads="1"/>
            </p:cNvSpPr>
            <p:nvPr/>
          </p:nvSpPr>
          <p:spPr bwMode="auto">
            <a:xfrm>
              <a:off x="3276600" y="1412776"/>
              <a:ext cx="1237839" cy="36933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87000"/>
                </a:lnSpc>
                <a:spcBef>
                  <a:spcPts val="1500"/>
                </a:spcBef>
                <a:buClr>
                  <a:srgbClr val="B6121F"/>
                </a:buClr>
                <a:buSzPct val="75000"/>
                <a:buFont typeface="Marlett" pitchFamily="2" charset="2"/>
                <a:buChar char=""/>
                <a:defRPr sz="2400">
                  <a:solidFill>
                    <a:schemeClr val="tx1"/>
                  </a:solidFill>
                  <a:latin typeface="Arial" charset="0"/>
                  <a:ea typeface="SimSun" pitchFamily="2" charset="-122"/>
                </a:defRPr>
              </a:lvl1pPr>
              <a:lvl2pPr marL="742950" indent="-285750" eaLnBrk="0" hangingPunct="0">
                <a:lnSpc>
                  <a:spcPct val="87000"/>
                </a:lnSpc>
                <a:spcBef>
                  <a:spcPts val="1250"/>
                </a:spcBef>
                <a:buClr>
                  <a:srgbClr val="B6121F"/>
                </a:buClr>
                <a:buChar char="»"/>
                <a:defRPr sz="2000">
                  <a:solidFill>
                    <a:schemeClr val="tx1"/>
                  </a:solidFill>
                  <a:latin typeface="Arial" charset="0"/>
                  <a:ea typeface="SimSun" pitchFamily="2" charset="-122"/>
                </a:defRPr>
              </a:lvl2pPr>
              <a:lvl3pPr marL="1143000" indent="-228600" eaLnBrk="0" hangingPunct="0">
                <a:lnSpc>
                  <a:spcPct val="87000"/>
                </a:lnSpc>
                <a:spcBef>
                  <a:spcPts val="1125"/>
                </a:spcBef>
                <a:buClr>
                  <a:srgbClr val="FFFFFF"/>
                </a:buClr>
                <a:defRPr>
                  <a:solidFill>
                    <a:schemeClr val="tx1"/>
                  </a:solidFill>
                  <a:latin typeface="Arial" charset="0"/>
                  <a:ea typeface="SimSun" pitchFamily="2" charset="-122"/>
                </a:defRPr>
              </a:lvl3pPr>
              <a:lvl4pPr marL="1600200" indent="-228600" eaLnBrk="0" hangingPunct="0">
                <a:lnSpc>
                  <a:spcPct val="87000"/>
                </a:lnSpc>
                <a:spcBef>
                  <a:spcPts val="1000"/>
                </a:spcBef>
                <a:buClr>
                  <a:srgbClr val="FFFFFF"/>
                </a:buClr>
                <a:defRPr sz="1600">
                  <a:solidFill>
                    <a:schemeClr val="tx1"/>
                  </a:solidFill>
                  <a:latin typeface="Arial" charset="0"/>
                  <a:ea typeface="SimSun" pitchFamily="2" charset="-122"/>
                </a:defRPr>
              </a:lvl4pPr>
              <a:lvl5pPr marL="2057400" indent="-228600" eaLnBrk="0" hangingPunct="0">
                <a:lnSpc>
                  <a:spcPct val="87000"/>
                </a:lnSpc>
                <a:spcBef>
                  <a:spcPts val="500"/>
                </a:spcBef>
                <a:buClr>
                  <a:srgbClr val="FFFFFF"/>
                </a:buClr>
                <a:buChar char="»"/>
                <a:defRPr sz="2000">
                  <a:solidFill>
                    <a:schemeClr val="tx1"/>
                  </a:solidFill>
                  <a:latin typeface="Arial" charset="0"/>
                  <a:ea typeface="SimSun" pitchFamily="2" charset="-122"/>
                </a:defRPr>
              </a:lvl5pPr>
              <a:lvl6pPr marL="25146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6pPr>
              <a:lvl7pPr marL="29718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7pPr>
              <a:lvl8pPr marL="34290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8pPr>
              <a:lvl9pPr marL="38862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9pPr>
            </a:lstStyle>
            <a:p>
              <a:pPr eaLnBrk="1" hangingPunct="1">
                <a:lnSpc>
                  <a:spcPct val="100000"/>
                </a:lnSpc>
                <a:spcBef>
                  <a:spcPct val="0"/>
                </a:spcBef>
                <a:buClr>
                  <a:srgbClr val="000000"/>
                </a:buClr>
                <a:buSzPct val="100000"/>
                <a:buFont typeface="Arial" charset="0"/>
                <a:buNone/>
              </a:pPr>
              <a:r>
                <a:rPr lang="en-GB" altLang="de-DE" sz="1800" b="1">
                  <a:solidFill>
                    <a:srgbClr val="3333CC"/>
                  </a:solidFill>
                  <a:latin typeface="Exo 2" panose="00000500000000000000" pitchFamily="2" charset="0"/>
                </a:rPr>
                <a:t>Customer</a:t>
              </a:r>
            </a:p>
          </p:txBody>
        </p:sp>
        <p:sp>
          <p:nvSpPr>
            <p:cNvPr id="8196" name="Text Box 5"/>
            <p:cNvSpPr txBox="1">
              <a:spLocks noChangeArrowheads="1"/>
            </p:cNvSpPr>
            <p:nvPr/>
          </p:nvSpPr>
          <p:spPr bwMode="auto">
            <a:xfrm>
              <a:off x="1733550" y="1793776"/>
              <a:ext cx="1786066" cy="36933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87000"/>
                </a:lnSpc>
                <a:spcBef>
                  <a:spcPts val="1500"/>
                </a:spcBef>
                <a:buClr>
                  <a:srgbClr val="B6121F"/>
                </a:buClr>
                <a:buSzPct val="75000"/>
                <a:buFont typeface="Marlett" pitchFamily="2" charset="2"/>
                <a:buChar char=""/>
                <a:defRPr sz="2400">
                  <a:solidFill>
                    <a:schemeClr val="tx1"/>
                  </a:solidFill>
                  <a:latin typeface="Arial" charset="0"/>
                  <a:ea typeface="SimSun" pitchFamily="2" charset="-122"/>
                </a:defRPr>
              </a:lvl1pPr>
              <a:lvl2pPr marL="742950" indent="-285750" eaLnBrk="0" hangingPunct="0">
                <a:lnSpc>
                  <a:spcPct val="87000"/>
                </a:lnSpc>
                <a:spcBef>
                  <a:spcPts val="1250"/>
                </a:spcBef>
                <a:buClr>
                  <a:srgbClr val="B6121F"/>
                </a:buClr>
                <a:buChar char="»"/>
                <a:defRPr sz="2000">
                  <a:solidFill>
                    <a:schemeClr val="tx1"/>
                  </a:solidFill>
                  <a:latin typeface="Arial" charset="0"/>
                  <a:ea typeface="SimSun" pitchFamily="2" charset="-122"/>
                </a:defRPr>
              </a:lvl2pPr>
              <a:lvl3pPr marL="1143000" indent="-228600" eaLnBrk="0" hangingPunct="0">
                <a:lnSpc>
                  <a:spcPct val="87000"/>
                </a:lnSpc>
                <a:spcBef>
                  <a:spcPts val="1125"/>
                </a:spcBef>
                <a:buClr>
                  <a:srgbClr val="FFFFFF"/>
                </a:buClr>
                <a:defRPr>
                  <a:solidFill>
                    <a:schemeClr val="tx1"/>
                  </a:solidFill>
                  <a:latin typeface="Arial" charset="0"/>
                  <a:ea typeface="SimSun" pitchFamily="2" charset="-122"/>
                </a:defRPr>
              </a:lvl3pPr>
              <a:lvl4pPr marL="1600200" indent="-228600" eaLnBrk="0" hangingPunct="0">
                <a:lnSpc>
                  <a:spcPct val="87000"/>
                </a:lnSpc>
                <a:spcBef>
                  <a:spcPts val="1000"/>
                </a:spcBef>
                <a:buClr>
                  <a:srgbClr val="FFFFFF"/>
                </a:buClr>
                <a:defRPr sz="1600">
                  <a:solidFill>
                    <a:schemeClr val="tx1"/>
                  </a:solidFill>
                  <a:latin typeface="Arial" charset="0"/>
                  <a:ea typeface="SimSun" pitchFamily="2" charset="-122"/>
                </a:defRPr>
              </a:lvl4pPr>
              <a:lvl5pPr marL="2057400" indent="-228600" eaLnBrk="0" hangingPunct="0">
                <a:lnSpc>
                  <a:spcPct val="87000"/>
                </a:lnSpc>
                <a:spcBef>
                  <a:spcPts val="500"/>
                </a:spcBef>
                <a:buClr>
                  <a:srgbClr val="FFFFFF"/>
                </a:buClr>
                <a:buChar char="»"/>
                <a:defRPr sz="2000">
                  <a:solidFill>
                    <a:schemeClr val="tx1"/>
                  </a:solidFill>
                  <a:latin typeface="Arial" charset="0"/>
                  <a:ea typeface="SimSun" pitchFamily="2" charset="-122"/>
                </a:defRPr>
              </a:lvl5pPr>
              <a:lvl6pPr marL="25146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6pPr>
              <a:lvl7pPr marL="29718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7pPr>
              <a:lvl8pPr marL="34290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8pPr>
              <a:lvl9pPr marL="38862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9pPr>
            </a:lstStyle>
            <a:p>
              <a:pPr algn="ctr" eaLnBrk="1" hangingPunct="1">
                <a:lnSpc>
                  <a:spcPct val="100000"/>
                </a:lnSpc>
                <a:spcBef>
                  <a:spcPct val="0"/>
                </a:spcBef>
                <a:buClr>
                  <a:srgbClr val="000000"/>
                </a:buClr>
                <a:buSzPct val="100000"/>
                <a:buFont typeface="Arial" charset="0"/>
                <a:buNone/>
              </a:pPr>
              <a:r>
                <a:rPr lang="en-GB" altLang="de-DE" sz="1800" b="1">
                  <a:solidFill>
                    <a:srgbClr val="3333CC"/>
                  </a:solidFill>
                  <a:latin typeface="Exo 2" panose="00000500000000000000" pitchFamily="2" charset="0"/>
                </a:rPr>
                <a:t>Paper Supplier</a:t>
              </a:r>
            </a:p>
          </p:txBody>
        </p:sp>
        <p:sp>
          <p:nvSpPr>
            <p:cNvPr id="8197" name="Text Box 6"/>
            <p:cNvSpPr txBox="1">
              <a:spLocks noChangeArrowheads="1"/>
            </p:cNvSpPr>
            <p:nvPr/>
          </p:nvSpPr>
          <p:spPr bwMode="auto">
            <a:xfrm>
              <a:off x="1295400" y="2327176"/>
              <a:ext cx="1720343" cy="36933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87000"/>
                </a:lnSpc>
                <a:spcBef>
                  <a:spcPts val="1500"/>
                </a:spcBef>
                <a:buClr>
                  <a:srgbClr val="B6121F"/>
                </a:buClr>
                <a:buSzPct val="75000"/>
                <a:buFont typeface="Marlett" pitchFamily="2" charset="2"/>
                <a:buChar char=""/>
                <a:defRPr sz="2400">
                  <a:solidFill>
                    <a:schemeClr val="tx1"/>
                  </a:solidFill>
                  <a:latin typeface="Arial" charset="0"/>
                  <a:ea typeface="SimSun" pitchFamily="2" charset="-122"/>
                </a:defRPr>
              </a:lvl1pPr>
              <a:lvl2pPr marL="742950" indent="-285750" eaLnBrk="0" hangingPunct="0">
                <a:lnSpc>
                  <a:spcPct val="87000"/>
                </a:lnSpc>
                <a:spcBef>
                  <a:spcPts val="1250"/>
                </a:spcBef>
                <a:buClr>
                  <a:srgbClr val="B6121F"/>
                </a:buClr>
                <a:buChar char="»"/>
                <a:defRPr sz="2000">
                  <a:solidFill>
                    <a:schemeClr val="tx1"/>
                  </a:solidFill>
                  <a:latin typeface="Arial" charset="0"/>
                  <a:ea typeface="SimSun" pitchFamily="2" charset="-122"/>
                </a:defRPr>
              </a:lvl2pPr>
              <a:lvl3pPr marL="1143000" indent="-228600" eaLnBrk="0" hangingPunct="0">
                <a:lnSpc>
                  <a:spcPct val="87000"/>
                </a:lnSpc>
                <a:spcBef>
                  <a:spcPts val="1125"/>
                </a:spcBef>
                <a:buClr>
                  <a:srgbClr val="FFFFFF"/>
                </a:buClr>
                <a:defRPr>
                  <a:solidFill>
                    <a:schemeClr val="tx1"/>
                  </a:solidFill>
                  <a:latin typeface="Arial" charset="0"/>
                  <a:ea typeface="SimSun" pitchFamily="2" charset="-122"/>
                </a:defRPr>
              </a:lvl3pPr>
              <a:lvl4pPr marL="1600200" indent="-228600" eaLnBrk="0" hangingPunct="0">
                <a:lnSpc>
                  <a:spcPct val="87000"/>
                </a:lnSpc>
                <a:spcBef>
                  <a:spcPts val="1000"/>
                </a:spcBef>
                <a:buClr>
                  <a:srgbClr val="FFFFFF"/>
                </a:buClr>
                <a:defRPr sz="1600">
                  <a:solidFill>
                    <a:schemeClr val="tx1"/>
                  </a:solidFill>
                  <a:latin typeface="Arial" charset="0"/>
                  <a:ea typeface="SimSun" pitchFamily="2" charset="-122"/>
                </a:defRPr>
              </a:lvl4pPr>
              <a:lvl5pPr marL="2057400" indent="-228600" eaLnBrk="0" hangingPunct="0">
                <a:lnSpc>
                  <a:spcPct val="87000"/>
                </a:lnSpc>
                <a:spcBef>
                  <a:spcPts val="500"/>
                </a:spcBef>
                <a:buClr>
                  <a:srgbClr val="FFFFFF"/>
                </a:buClr>
                <a:buChar char="»"/>
                <a:defRPr sz="2000">
                  <a:solidFill>
                    <a:schemeClr val="tx1"/>
                  </a:solidFill>
                  <a:latin typeface="Arial" charset="0"/>
                  <a:ea typeface="SimSun" pitchFamily="2" charset="-122"/>
                </a:defRPr>
              </a:lvl5pPr>
              <a:lvl6pPr marL="25146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6pPr>
              <a:lvl7pPr marL="29718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7pPr>
              <a:lvl8pPr marL="34290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8pPr>
              <a:lvl9pPr marL="38862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9pPr>
            </a:lstStyle>
            <a:p>
              <a:pPr eaLnBrk="1" hangingPunct="1">
                <a:lnSpc>
                  <a:spcPct val="100000"/>
                </a:lnSpc>
                <a:spcBef>
                  <a:spcPct val="0"/>
                </a:spcBef>
                <a:buClr>
                  <a:srgbClr val="000000"/>
                </a:buClr>
                <a:buSzPct val="100000"/>
                <a:buFont typeface="Arial" charset="0"/>
                <a:buNone/>
              </a:pPr>
              <a:r>
                <a:rPr lang="en-GB" altLang="de-DE" sz="1800" b="1">
                  <a:solidFill>
                    <a:srgbClr val="3333CC"/>
                  </a:solidFill>
                  <a:latin typeface="Exo 2" panose="00000500000000000000" pitchFamily="2" charset="0"/>
                </a:rPr>
                <a:t>Plate Supplier</a:t>
              </a:r>
            </a:p>
          </p:txBody>
        </p:sp>
        <p:sp>
          <p:nvSpPr>
            <p:cNvPr id="8198" name="Text Box 7"/>
            <p:cNvSpPr txBox="1">
              <a:spLocks noChangeArrowheads="1"/>
            </p:cNvSpPr>
            <p:nvPr/>
          </p:nvSpPr>
          <p:spPr bwMode="auto">
            <a:xfrm>
              <a:off x="899592" y="2936776"/>
              <a:ext cx="2013693" cy="36933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87000"/>
                </a:lnSpc>
                <a:spcBef>
                  <a:spcPts val="1500"/>
                </a:spcBef>
                <a:buClr>
                  <a:srgbClr val="B6121F"/>
                </a:buClr>
                <a:buSzPct val="75000"/>
                <a:buFont typeface="Marlett" pitchFamily="2" charset="2"/>
                <a:buChar char=""/>
                <a:defRPr sz="2400">
                  <a:solidFill>
                    <a:schemeClr val="tx1"/>
                  </a:solidFill>
                  <a:latin typeface="Arial" charset="0"/>
                  <a:ea typeface="SimSun" pitchFamily="2" charset="-122"/>
                </a:defRPr>
              </a:lvl1pPr>
              <a:lvl2pPr marL="742950" indent="-285750" eaLnBrk="0" hangingPunct="0">
                <a:lnSpc>
                  <a:spcPct val="87000"/>
                </a:lnSpc>
                <a:spcBef>
                  <a:spcPts val="1250"/>
                </a:spcBef>
                <a:buClr>
                  <a:srgbClr val="B6121F"/>
                </a:buClr>
                <a:buChar char="»"/>
                <a:defRPr sz="2000">
                  <a:solidFill>
                    <a:schemeClr val="tx1"/>
                  </a:solidFill>
                  <a:latin typeface="Arial" charset="0"/>
                  <a:ea typeface="SimSun" pitchFamily="2" charset="-122"/>
                </a:defRPr>
              </a:lvl2pPr>
              <a:lvl3pPr marL="1143000" indent="-228600" eaLnBrk="0" hangingPunct="0">
                <a:lnSpc>
                  <a:spcPct val="87000"/>
                </a:lnSpc>
                <a:spcBef>
                  <a:spcPts val="1125"/>
                </a:spcBef>
                <a:buClr>
                  <a:srgbClr val="FFFFFF"/>
                </a:buClr>
                <a:defRPr>
                  <a:solidFill>
                    <a:schemeClr val="tx1"/>
                  </a:solidFill>
                  <a:latin typeface="Arial" charset="0"/>
                  <a:ea typeface="SimSun" pitchFamily="2" charset="-122"/>
                </a:defRPr>
              </a:lvl3pPr>
              <a:lvl4pPr marL="1600200" indent="-228600" eaLnBrk="0" hangingPunct="0">
                <a:lnSpc>
                  <a:spcPct val="87000"/>
                </a:lnSpc>
                <a:spcBef>
                  <a:spcPts val="1000"/>
                </a:spcBef>
                <a:buClr>
                  <a:srgbClr val="FFFFFF"/>
                </a:buClr>
                <a:defRPr sz="1600">
                  <a:solidFill>
                    <a:schemeClr val="tx1"/>
                  </a:solidFill>
                  <a:latin typeface="Arial" charset="0"/>
                  <a:ea typeface="SimSun" pitchFamily="2" charset="-122"/>
                </a:defRPr>
              </a:lvl4pPr>
              <a:lvl5pPr marL="2057400" indent="-228600" eaLnBrk="0" hangingPunct="0">
                <a:lnSpc>
                  <a:spcPct val="87000"/>
                </a:lnSpc>
                <a:spcBef>
                  <a:spcPts val="500"/>
                </a:spcBef>
                <a:buClr>
                  <a:srgbClr val="FFFFFF"/>
                </a:buClr>
                <a:buChar char="»"/>
                <a:defRPr sz="2000">
                  <a:solidFill>
                    <a:schemeClr val="tx1"/>
                  </a:solidFill>
                  <a:latin typeface="Arial" charset="0"/>
                  <a:ea typeface="SimSun" pitchFamily="2" charset="-122"/>
                </a:defRPr>
              </a:lvl5pPr>
              <a:lvl6pPr marL="25146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6pPr>
              <a:lvl7pPr marL="29718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7pPr>
              <a:lvl8pPr marL="34290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8pPr>
              <a:lvl9pPr marL="38862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9pPr>
            </a:lstStyle>
            <a:p>
              <a:pPr eaLnBrk="1" hangingPunct="1">
                <a:lnSpc>
                  <a:spcPct val="100000"/>
                </a:lnSpc>
                <a:spcBef>
                  <a:spcPct val="0"/>
                </a:spcBef>
                <a:buClr>
                  <a:srgbClr val="000000"/>
                </a:buClr>
                <a:buSzPct val="100000"/>
                <a:buFont typeface="Arial" charset="0"/>
                <a:buNone/>
              </a:pPr>
              <a:r>
                <a:rPr lang="en-GB" altLang="de-DE" sz="1800" b="1">
                  <a:solidFill>
                    <a:srgbClr val="3333CC"/>
                  </a:solidFill>
                  <a:latin typeface="Exo 2" panose="00000500000000000000" pitchFamily="2" charset="0"/>
                </a:rPr>
                <a:t>Logistic Services</a:t>
              </a:r>
            </a:p>
          </p:txBody>
        </p:sp>
      </p:grpSp>
      <p:grpSp>
        <p:nvGrpSpPr>
          <p:cNvPr id="5" name="Gruppieren 4"/>
          <p:cNvGrpSpPr/>
          <p:nvPr/>
        </p:nvGrpSpPr>
        <p:grpSpPr>
          <a:xfrm>
            <a:off x="4648200" y="1705000"/>
            <a:ext cx="2493908" cy="1221820"/>
            <a:chOff x="4648200" y="1488976"/>
            <a:chExt cx="2493908" cy="1221820"/>
          </a:xfrm>
        </p:grpSpPr>
        <p:sp>
          <p:nvSpPr>
            <p:cNvPr id="8199" name="Text Box 8"/>
            <p:cNvSpPr txBox="1">
              <a:spLocks noChangeArrowheads="1"/>
            </p:cNvSpPr>
            <p:nvPr/>
          </p:nvSpPr>
          <p:spPr bwMode="auto">
            <a:xfrm>
              <a:off x="4648200" y="1488976"/>
              <a:ext cx="596638" cy="36933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87000"/>
                </a:lnSpc>
                <a:spcBef>
                  <a:spcPts val="1500"/>
                </a:spcBef>
                <a:buClr>
                  <a:srgbClr val="B6121F"/>
                </a:buClr>
                <a:buSzPct val="75000"/>
                <a:buFont typeface="Marlett" pitchFamily="2" charset="2"/>
                <a:buChar char=""/>
                <a:defRPr sz="2400">
                  <a:solidFill>
                    <a:schemeClr val="tx1"/>
                  </a:solidFill>
                  <a:latin typeface="Arial" charset="0"/>
                  <a:ea typeface="SimSun" pitchFamily="2" charset="-122"/>
                </a:defRPr>
              </a:lvl1pPr>
              <a:lvl2pPr marL="742950" indent="-285750" eaLnBrk="0" hangingPunct="0">
                <a:lnSpc>
                  <a:spcPct val="87000"/>
                </a:lnSpc>
                <a:spcBef>
                  <a:spcPts val="1250"/>
                </a:spcBef>
                <a:buClr>
                  <a:srgbClr val="B6121F"/>
                </a:buClr>
                <a:buChar char="»"/>
                <a:defRPr sz="2000">
                  <a:solidFill>
                    <a:schemeClr val="tx1"/>
                  </a:solidFill>
                  <a:latin typeface="Arial" charset="0"/>
                  <a:ea typeface="SimSun" pitchFamily="2" charset="-122"/>
                </a:defRPr>
              </a:lvl2pPr>
              <a:lvl3pPr marL="1143000" indent="-228600" eaLnBrk="0" hangingPunct="0">
                <a:lnSpc>
                  <a:spcPct val="87000"/>
                </a:lnSpc>
                <a:spcBef>
                  <a:spcPts val="1125"/>
                </a:spcBef>
                <a:buClr>
                  <a:srgbClr val="FFFFFF"/>
                </a:buClr>
                <a:defRPr>
                  <a:solidFill>
                    <a:schemeClr val="tx1"/>
                  </a:solidFill>
                  <a:latin typeface="Arial" charset="0"/>
                  <a:ea typeface="SimSun" pitchFamily="2" charset="-122"/>
                </a:defRPr>
              </a:lvl3pPr>
              <a:lvl4pPr marL="1600200" indent="-228600" eaLnBrk="0" hangingPunct="0">
                <a:lnSpc>
                  <a:spcPct val="87000"/>
                </a:lnSpc>
                <a:spcBef>
                  <a:spcPts val="1000"/>
                </a:spcBef>
                <a:buClr>
                  <a:srgbClr val="FFFFFF"/>
                </a:buClr>
                <a:defRPr sz="1600">
                  <a:solidFill>
                    <a:schemeClr val="tx1"/>
                  </a:solidFill>
                  <a:latin typeface="Arial" charset="0"/>
                  <a:ea typeface="SimSun" pitchFamily="2" charset="-122"/>
                </a:defRPr>
              </a:lvl4pPr>
              <a:lvl5pPr marL="2057400" indent="-228600" eaLnBrk="0" hangingPunct="0">
                <a:lnSpc>
                  <a:spcPct val="87000"/>
                </a:lnSpc>
                <a:spcBef>
                  <a:spcPts val="500"/>
                </a:spcBef>
                <a:buClr>
                  <a:srgbClr val="FFFFFF"/>
                </a:buClr>
                <a:buChar char="»"/>
                <a:defRPr sz="2000">
                  <a:solidFill>
                    <a:schemeClr val="tx1"/>
                  </a:solidFill>
                  <a:latin typeface="Arial" charset="0"/>
                  <a:ea typeface="SimSun" pitchFamily="2" charset="-122"/>
                </a:defRPr>
              </a:lvl5pPr>
              <a:lvl6pPr marL="25146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6pPr>
              <a:lvl7pPr marL="29718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7pPr>
              <a:lvl8pPr marL="34290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8pPr>
              <a:lvl9pPr marL="38862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9pPr>
            </a:lstStyle>
            <a:p>
              <a:pPr eaLnBrk="1" hangingPunct="1">
                <a:lnSpc>
                  <a:spcPct val="100000"/>
                </a:lnSpc>
                <a:spcBef>
                  <a:spcPct val="0"/>
                </a:spcBef>
                <a:buClr>
                  <a:srgbClr val="000000"/>
                </a:buClr>
                <a:buSzPct val="100000"/>
                <a:buFont typeface="Arial" charset="0"/>
                <a:buNone/>
              </a:pPr>
              <a:r>
                <a:rPr lang="en-GB" altLang="de-DE" sz="1800" b="1">
                  <a:solidFill>
                    <a:srgbClr val="00B050"/>
                  </a:solidFill>
                  <a:latin typeface="Exo 2" panose="00000500000000000000" pitchFamily="2" charset="0"/>
                </a:rPr>
                <a:t>MIS</a:t>
              </a:r>
            </a:p>
          </p:txBody>
        </p:sp>
        <p:sp>
          <p:nvSpPr>
            <p:cNvPr id="8206" name="Text Box 15"/>
            <p:cNvSpPr txBox="1">
              <a:spLocks noChangeArrowheads="1"/>
            </p:cNvSpPr>
            <p:nvPr/>
          </p:nvSpPr>
          <p:spPr bwMode="auto">
            <a:xfrm>
              <a:off x="5148064" y="1844824"/>
              <a:ext cx="1794081" cy="36933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87000"/>
                </a:lnSpc>
                <a:spcBef>
                  <a:spcPts val="1500"/>
                </a:spcBef>
                <a:buClr>
                  <a:srgbClr val="B6121F"/>
                </a:buClr>
                <a:buSzPct val="75000"/>
                <a:buFont typeface="Marlett" pitchFamily="2" charset="2"/>
                <a:buChar char=""/>
                <a:defRPr sz="2400">
                  <a:solidFill>
                    <a:schemeClr val="tx1"/>
                  </a:solidFill>
                  <a:latin typeface="Arial" charset="0"/>
                  <a:ea typeface="SimSun" pitchFamily="2" charset="-122"/>
                </a:defRPr>
              </a:lvl1pPr>
              <a:lvl2pPr marL="742950" indent="-285750" eaLnBrk="0" hangingPunct="0">
                <a:lnSpc>
                  <a:spcPct val="87000"/>
                </a:lnSpc>
                <a:spcBef>
                  <a:spcPts val="1250"/>
                </a:spcBef>
                <a:buClr>
                  <a:srgbClr val="B6121F"/>
                </a:buClr>
                <a:buChar char="»"/>
                <a:defRPr sz="2000">
                  <a:solidFill>
                    <a:schemeClr val="tx1"/>
                  </a:solidFill>
                  <a:latin typeface="Arial" charset="0"/>
                  <a:ea typeface="SimSun" pitchFamily="2" charset="-122"/>
                </a:defRPr>
              </a:lvl2pPr>
              <a:lvl3pPr marL="1143000" indent="-228600" eaLnBrk="0" hangingPunct="0">
                <a:lnSpc>
                  <a:spcPct val="87000"/>
                </a:lnSpc>
                <a:spcBef>
                  <a:spcPts val="1125"/>
                </a:spcBef>
                <a:buClr>
                  <a:srgbClr val="FFFFFF"/>
                </a:buClr>
                <a:defRPr>
                  <a:solidFill>
                    <a:schemeClr val="tx1"/>
                  </a:solidFill>
                  <a:latin typeface="Arial" charset="0"/>
                  <a:ea typeface="SimSun" pitchFamily="2" charset="-122"/>
                </a:defRPr>
              </a:lvl3pPr>
              <a:lvl4pPr marL="1600200" indent="-228600" eaLnBrk="0" hangingPunct="0">
                <a:lnSpc>
                  <a:spcPct val="87000"/>
                </a:lnSpc>
                <a:spcBef>
                  <a:spcPts val="1000"/>
                </a:spcBef>
                <a:buClr>
                  <a:srgbClr val="FFFFFF"/>
                </a:buClr>
                <a:defRPr sz="1600">
                  <a:solidFill>
                    <a:schemeClr val="tx1"/>
                  </a:solidFill>
                  <a:latin typeface="Arial" charset="0"/>
                  <a:ea typeface="SimSun" pitchFamily="2" charset="-122"/>
                </a:defRPr>
              </a:lvl4pPr>
              <a:lvl5pPr marL="2057400" indent="-228600" eaLnBrk="0" hangingPunct="0">
                <a:lnSpc>
                  <a:spcPct val="87000"/>
                </a:lnSpc>
                <a:spcBef>
                  <a:spcPts val="500"/>
                </a:spcBef>
                <a:buClr>
                  <a:srgbClr val="FFFFFF"/>
                </a:buClr>
                <a:buChar char="»"/>
                <a:defRPr sz="2000">
                  <a:solidFill>
                    <a:schemeClr val="tx1"/>
                  </a:solidFill>
                  <a:latin typeface="Arial" charset="0"/>
                  <a:ea typeface="SimSun" pitchFamily="2" charset="-122"/>
                </a:defRPr>
              </a:lvl5pPr>
              <a:lvl6pPr marL="25146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6pPr>
              <a:lvl7pPr marL="29718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7pPr>
              <a:lvl8pPr marL="34290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8pPr>
              <a:lvl9pPr marL="38862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9pPr>
            </a:lstStyle>
            <a:p>
              <a:pPr eaLnBrk="1" hangingPunct="1">
                <a:lnSpc>
                  <a:spcPct val="100000"/>
                </a:lnSpc>
                <a:spcBef>
                  <a:spcPct val="0"/>
                </a:spcBef>
                <a:buClr>
                  <a:srgbClr val="000000"/>
                </a:buClr>
                <a:buSzPct val="100000"/>
                <a:buFont typeface="Arial" charset="0"/>
                <a:buNone/>
              </a:pPr>
              <a:r>
                <a:rPr lang="en-GB" altLang="de-DE" sz="1800" b="1">
                  <a:solidFill>
                    <a:srgbClr val="00B050"/>
                  </a:solidFill>
                  <a:latin typeface="Exo 2" panose="00000500000000000000" pitchFamily="2" charset="0"/>
                </a:rPr>
                <a:t>Job Scheduling</a:t>
              </a:r>
            </a:p>
          </p:txBody>
        </p:sp>
        <p:sp>
          <p:nvSpPr>
            <p:cNvPr id="8208" name="Text Box 19"/>
            <p:cNvSpPr txBox="1">
              <a:spLocks noChangeArrowheads="1"/>
            </p:cNvSpPr>
            <p:nvPr/>
          </p:nvSpPr>
          <p:spPr bwMode="auto">
            <a:xfrm>
              <a:off x="5867400" y="2341464"/>
              <a:ext cx="1274708" cy="36933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87000"/>
                </a:lnSpc>
                <a:spcBef>
                  <a:spcPts val="1500"/>
                </a:spcBef>
                <a:buClr>
                  <a:srgbClr val="B6121F"/>
                </a:buClr>
                <a:buSzPct val="75000"/>
                <a:buFont typeface="Marlett" pitchFamily="2" charset="2"/>
                <a:buChar char=""/>
                <a:defRPr sz="2400">
                  <a:solidFill>
                    <a:schemeClr val="tx1"/>
                  </a:solidFill>
                  <a:latin typeface="Arial" charset="0"/>
                  <a:ea typeface="SimSun" pitchFamily="2" charset="-122"/>
                </a:defRPr>
              </a:lvl1pPr>
              <a:lvl2pPr marL="742950" indent="-285750" eaLnBrk="0" hangingPunct="0">
                <a:lnSpc>
                  <a:spcPct val="87000"/>
                </a:lnSpc>
                <a:spcBef>
                  <a:spcPts val="1250"/>
                </a:spcBef>
                <a:buClr>
                  <a:srgbClr val="B6121F"/>
                </a:buClr>
                <a:buChar char="»"/>
                <a:defRPr sz="2000">
                  <a:solidFill>
                    <a:schemeClr val="tx1"/>
                  </a:solidFill>
                  <a:latin typeface="Arial" charset="0"/>
                  <a:ea typeface="SimSun" pitchFamily="2" charset="-122"/>
                </a:defRPr>
              </a:lvl2pPr>
              <a:lvl3pPr marL="1143000" indent="-228600" eaLnBrk="0" hangingPunct="0">
                <a:lnSpc>
                  <a:spcPct val="87000"/>
                </a:lnSpc>
                <a:spcBef>
                  <a:spcPts val="1125"/>
                </a:spcBef>
                <a:buClr>
                  <a:srgbClr val="FFFFFF"/>
                </a:buClr>
                <a:defRPr>
                  <a:solidFill>
                    <a:schemeClr val="tx1"/>
                  </a:solidFill>
                  <a:latin typeface="Arial" charset="0"/>
                  <a:ea typeface="SimSun" pitchFamily="2" charset="-122"/>
                </a:defRPr>
              </a:lvl3pPr>
              <a:lvl4pPr marL="1600200" indent="-228600" eaLnBrk="0" hangingPunct="0">
                <a:lnSpc>
                  <a:spcPct val="87000"/>
                </a:lnSpc>
                <a:spcBef>
                  <a:spcPts val="1000"/>
                </a:spcBef>
                <a:buClr>
                  <a:srgbClr val="FFFFFF"/>
                </a:buClr>
                <a:defRPr sz="1600">
                  <a:solidFill>
                    <a:schemeClr val="tx1"/>
                  </a:solidFill>
                  <a:latin typeface="Arial" charset="0"/>
                  <a:ea typeface="SimSun" pitchFamily="2" charset="-122"/>
                </a:defRPr>
              </a:lvl4pPr>
              <a:lvl5pPr marL="2057400" indent="-228600" eaLnBrk="0" hangingPunct="0">
                <a:lnSpc>
                  <a:spcPct val="87000"/>
                </a:lnSpc>
                <a:spcBef>
                  <a:spcPts val="500"/>
                </a:spcBef>
                <a:buClr>
                  <a:srgbClr val="FFFFFF"/>
                </a:buClr>
                <a:buChar char="»"/>
                <a:defRPr sz="2000">
                  <a:solidFill>
                    <a:schemeClr val="tx1"/>
                  </a:solidFill>
                  <a:latin typeface="Arial" charset="0"/>
                  <a:ea typeface="SimSun" pitchFamily="2" charset="-122"/>
                </a:defRPr>
              </a:lvl5pPr>
              <a:lvl6pPr marL="25146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6pPr>
              <a:lvl7pPr marL="29718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7pPr>
              <a:lvl8pPr marL="34290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8pPr>
              <a:lvl9pPr marL="38862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9pPr>
            </a:lstStyle>
            <a:p>
              <a:pPr eaLnBrk="1" hangingPunct="1">
                <a:lnSpc>
                  <a:spcPct val="100000"/>
                </a:lnSpc>
                <a:spcBef>
                  <a:spcPct val="0"/>
                </a:spcBef>
                <a:buClr>
                  <a:srgbClr val="000000"/>
                </a:buClr>
                <a:buSzPct val="100000"/>
                <a:buFont typeface="Arial" charset="0"/>
                <a:buNone/>
              </a:pPr>
              <a:r>
                <a:rPr lang="en-GB" altLang="de-DE" sz="1800" b="1">
                  <a:solidFill>
                    <a:srgbClr val="00B050"/>
                  </a:solidFill>
                  <a:latin typeface="Exo 2" panose="00000500000000000000" pitchFamily="2" charset="0"/>
                </a:rPr>
                <a:t>Reporting</a:t>
              </a:r>
            </a:p>
          </p:txBody>
        </p:sp>
      </p:grpSp>
      <p:sp>
        <p:nvSpPr>
          <p:cNvPr id="8211" name="Line 22"/>
          <p:cNvSpPr>
            <a:spLocks noChangeShapeType="1"/>
          </p:cNvSpPr>
          <p:nvPr/>
        </p:nvSpPr>
        <p:spPr bwMode="auto">
          <a:xfrm flipH="1">
            <a:off x="4724400" y="2081064"/>
            <a:ext cx="76200" cy="304800"/>
          </a:xfrm>
          <a:prstGeom prst="line">
            <a:avLst/>
          </a:prstGeom>
          <a:noFill/>
          <a:ln w="9525">
            <a:solidFill>
              <a:srgbClr val="B6121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Exo 2" panose="00000500000000000000" pitchFamily="2" charset="0"/>
            </a:endParaRPr>
          </a:p>
        </p:txBody>
      </p:sp>
      <p:sp>
        <p:nvSpPr>
          <p:cNvPr id="8212" name="Line 23"/>
          <p:cNvSpPr>
            <a:spLocks noChangeShapeType="1"/>
          </p:cNvSpPr>
          <p:nvPr/>
        </p:nvSpPr>
        <p:spPr bwMode="auto">
          <a:xfrm flipH="1">
            <a:off x="5181600" y="2390800"/>
            <a:ext cx="304800" cy="228600"/>
          </a:xfrm>
          <a:prstGeom prst="line">
            <a:avLst/>
          </a:prstGeom>
          <a:noFill/>
          <a:ln w="9525">
            <a:solidFill>
              <a:srgbClr val="B6121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Exo 2" panose="00000500000000000000" pitchFamily="2" charset="0"/>
            </a:endParaRPr>
          </a:p>
        </p:txBody>
      </p:sp>
      <p:sp>
        <p:nvSpPr>
          <p:cNvPr id="8213" name="Line 24"/>
          <p:cNvSpPr>
            <a:spLocks noChangeShapeType="1"/>
          </p:cNvSpPr>
          <p:nvPr/>
        </p:nvSpPr>
        <p:spPr bwMode="auto">
          <a:xfrm flipH="1">
            <a:off x="5486400" y="2771800"/>
            <a:ext cx="304800" cy="152400"/>
          </a:xfrm>
          <a:prstGeom prst="line">
            <a:avLst/>
          </a:prstGeom>
          <a:noFill/>
          <a:ln w="9525">
            <a:solidFill>
              <a:srgbClr val="B6121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Exo 2" panose="00000500000000000000" pitchFamily="2" charset="0"/>
            </a:endParaRPr>
          </a:p>
        </p:txBody>
      </p:sp>
      <p:sp>
        <p:nvSpPr>
          <p:cNvPr id="8214" name="Line 25"/>
          <p:cNvSpPr>
            <a:spLocks noChangeShapeType="1"/>
          </p:cNvSpPr>
          <p:nvPr/>
        </p:nvSpPr>
        <p:spPr bwMode="auto">
          <a:xfrm flipH="1">
            <a:off x="5707360" y="3381400"/>
            <a:ext cx="304800" cy="0"/>
          </a:xfrm>
          <a:prstGeom prst="line">
            <a:avLst/>
          </a:prstGeom>
          <a:noFill/>
          <a:ln w="9525">
            <a:solidFill>
              <a:srgbClr val="B6121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Exo 2" panose="00000500000000000000" pitchFamily="2" charset="0"/>
            </a:endParaRPr>
          </a:p>
        </p:txBody>
      </p:sp>
      <p:sp>
        <p:nvSpPr>
          <p:cNvPr id="8215" name="Line 26"/>
          <p:cNvSpPr>
            <a:spLocks noChangeShapeType="1"/>
          </p:cNvSpPr>
          <p:nvPr/>
        </p:nvSpPr>
        <p:spPr bwMode="auto">
          <a:xfrm flipH="1" flipV="1">
            <a:off x="5703242" y="3856062"/>
            <a:ext cx="304800" cy="76200"/>
          </a:xfrm>
          <a:prstGeom prst="line">
            <a:avLst/>
          </a:prstGeom>
          <a:noFill/>
          <a:ln w="9525">
            <a:solidFill>
              <a:srgbClr val="B6121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Exo 2" panose="00000500000000000000" pitchFamily="2" charset="0"/>
            </a:endParaRPr>
          </a:p>
        </p:txBody>
      </p:sp>
      <p:sp>
        <p:nvSpPr>
          <p:cNvPr id="8216" name="Line 27"/>
          <p:cNvSpPr>
            <a:spLocks noChangeShapeType="1"/>
          </p:cNvSpPr>
          <p:nvPr/>
        </p:nvSpPr>
        <p:spPr bwMode="auto">
          <a:xfrm flipH="1" flipV="1">
            <a:off x="5523834" y="4319660"/>
            <a:ext cx="304800" cy="152400"/>
          </a:xfrm>
          <a:prstGeom prst="line">
            <a:avLst/>
          </a:prstGeom>
          <a:noFill/>
          <a:ln w="9525">
            <a:solidFill>
              <a:srgbClr val="B6121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Exo 2" panose="00000500000000000000" pitchFamily="2" charset="0"/>
            </a:endParaRPr>
          </a:p>
        </p:txBody>
      </p:sp>
      <p:sp>
        <p:nvSpPr>
          <p:cNvPr id="8217" name="Line 28"/>
          <p:cNvSpPr>
            <a:spLocks noChangeShapeType="1"/>
          </p:cNvSpPr>
          <p:nvPr/>
        </p:nvSpPr>
        <p:spPr bwMode="auto">
          <a:xfrm flipH="1" flipV="1">
            <a:off x="5181600" y="4676800"/>
            <a:ext cx="197093" cy="332018"/>
          </a:xfrm>
          <a:prstGeom prst="line">
            <a:avLst/>
          </a:prstGeom>
          <a:noFill/>
          <a:ln w="9525">
            <a:solidFill>
              <a:srgbClr val="B6121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Exo 2" panose="00000500000000000000" pitchFamily="2" charset="0"/>
            </a:endParaRPr>
          </a:p>
        </p:txBody>
      </p:sp>
      <p:sp>
        <p:nvSpPr>
          <p:cNvPr id="8218" name="Line 29"/>
          <p:cNvSpPr>
            <a:spLocks noChangeShapeType="1"/>
          </p:cNvSpPr>
          <p:nvPr/>
        </p:nvSpPr>
        <p:spPr bwMode="auto">
          <a:xfrm flipH="1" flipV="1">
            <a:off x="4800600" y="4829200"/>
            <a:ext cx="152400" cy="381000"/>
          </a:xfrm>
          <a:prstGeom prst="line">
            <a:avLst/>
          </a:prstGeom>
          <a:noFill/>
          <a:ln w="9525">
            <a:solidFill>
              <a:srgbClr val="B6121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Exo 2" panose="00000500000000000000" pitchFamily="2" charset="0"/>
            </a:endParaRPr>
          </a:p>
        </p:txBody>
      </p:sp>
      <p:sp>
        <p:nvSpPr>
          <p:cNvPr id="8219" name="Line 30"/>
          <p:cNvSpPr>
            <a:spLocks noChangeShapeType="1"/>
          </p:cNvSpPr>
          <p:nvPr/>
        </p:nvSpPr>
        <p:spPr bwMode="auto">
          <a:xfrm flipV="1">
            <a:off x="4343400" y="4905400"/>
            <a:ext cx="76200" cy="381000"/>
          </a:xfrm>
          <a:prstGeom prst="line">
            <a:avLst/>
          </a:prstGeom>
          <a:noFill/>
          <a:ln w="9525">
            <a:solidFill>
              <a:srgbClr val="B6121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Exo 2" panose="00000500000000000000" pitchFamily="2" charset="0"/>
            </a:endParaRPr>
          </a:p>
        </p:txBody>
      </p:sp>
      <p:sp>
        <p:nvSpPr>
          <p:cNvPr id="8220" name="Line 31"/>
          <p:cNvSpPr>
            <a:spLocks noChangeShapeType="1"/>
          </p:cNvSpPr>
          <p:nvPr/>
        </p:nvSpPr>
        <p:spPr bwMode="auto">
          <a:xfrm flipV="1">
            <a:off x="3657600" y="4753000"/>
            <a:ext cx="228600" cy="304800"/>
          </a:xfrm>
          <a:prstGeom prst="line">
            <a:avLst/>
          </a:prstGeom>
          <a:noFill/>
          <a:ln w="9525">
            <a:solidFill>
              <a:srgbClr val="B6121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Exo 2" panose="00000500000000000000" pitchFamily="2" charset="0"/>
            </a:endParaRPr>
          </a:p>
        </p:txBody>
      </p:sp>
      <p:sp>
        <p:nvSpPr>
          <p:cNvPr id="8221" name="Line 32"/>
          <p:cNvSpPr>
            <a:spLocks noChangeShapeType="1"/>
          </p:cNvSpPr>
          <p:nvPr/>
        </p:nvSpPr>
        <p:spPr bwMode="auto">
          <a:xfrm flipV="1">
            <a:off x="3124200" y="4372000"/>
            <a:ext cx="304800" cy="228600"/>
          </a:xfrm>
          <a:prstGeom prst="line">
            <a:avLst/>
          </a:prstGeom>
          <a:noFill/>
          <a:ln w="9525">
            <a:solidFill>
              <a:srgbClr val="B6121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Exo 2" panose="00000500000000000000" pitchFamily="2" charset="0"/>
            </a:endParaRPr>
          </a:p>
        </p:txBody>
      </p:sp>
      <p:sp>
        <p:nvSpPr>
          <p:cNvPr id="8222" name="Line 33"/>
          <p:cNvSpPr>
            <a:spLocks noChangeShapeType="1"/>
          </p:cNvSpPr>
          <p:nvPr/>
        </p:nvSpPr>
        <p:spPr bwMode="auto">
          <a:xfrm flipV="1">
            <a:off x="2919017" y="3893145"/>
            <a:ext cx="325585" cy="80679"/>
          </a:xfrm>
          <a:prstGeom prst="line">
            <a:avLst/>
          </a:prstGeom>
          <a:noFill/>
          <a:ln w="9525">
            <a:solidFill>
              <a:srgbClr val="B6121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Exo 2" panose="00000500000000000000" pitchFamily="2" charset="0"/>
            </a:endParaRPr>
          </a:p>
        </p:txBody>
      </p:sp>
      <p:sp>
        <p:nvSpPr>
          <p:cNvPr id="8223" name="Line 34"/>
          <p:cNvSpPr>
            <a:spLocks noChangeShapeType="1"/>
          </p:cNvSpPr>
          <p:nvPr/>
        </p:nvSpPr>
        <p:spPr bwMode="auto">
          <a:xfrm>
            <a:off x="2881885" y="3375893"/>
            <a:ext cx="356615" cy="0"/>
          </a:xfrm>
          <a:prstGeom prst="line">
            <a:avLst/>
          </a:prstGeom>
          <a:noFill/>
          <a:ln w="9525">
            <a:solidFill>
              <a:srgbClr val="B6121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Exo 2" panose="00000500000000000000" pitchFamily="2" charset="0"/>
            </a:endParaRPr>
          </a:p>
        </p:txBody>
      </p:sp>
      <p:sp>
        <p:nvSpPr>
          <p:cNvPr id="8224" name="Line 35"/>
          <p:cNvSpPr>
            <a:spLocks noChangeShapeType="1"/>
          </p:cNvSpPr>
          <p:nvPr/>
        </p:nvSpPr>
        <p:spPr bwMode="auto">
          <a:xfrm>
            <a:off x="3491880" y="2305859"/>
            <a:ext cx="280020" cy="264671"/>
          </a:xfrm>
          <a:prstGeom prst="line">
            <a:avLst/>
          </a:prstGeom>
          <a:noFill/>
          <a:ln w="9525">
            <a:solidFill>
              <a:srgbClr val="B6121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Exo 2" panose="00000500000000000000" pitchFamily="2" charset="0"/>
            </a:endParaRPr>
          </a:p>
        </p:txBody>
      </p:sp>
      <p:sp>
        <p:nvSpPr>
          <p:cNvPr id="8225" name="Line 36"/>
          <p:cNvSpPr>
            <a:spLocks noChangeShapeType="1"/>
          </p:cNvSpPr>
          <p:nvPr/>
        </p:nvSpPr>
        <p:spPr bwMode="auto">
          <a:xfrm>
            <a:off x="4092574" y="2081064"/>
            <a:ext cx="98425" cy="309736"/>
          </a:xfrm>
          <a:prstGeom prst="line">
            <a:avLst/>
          </a:prstGeom>
          <a:noFill/>
          <a:ln w="9525">
            <a:solidFill>
              <a:srgbClr val="B6121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Exo 2" panose="00000500000000000000" pitchFamily="2" charset="0"/>
            </a:endParaRPr>
          </a:p>
        </p:txBody>
      </p:sp>
      <p:sp>
        <p:nvSpPr>
          <p:cNvPr id="8226" name="Line 37"/>
          <p:cNvSpPr>
            <a:spLocks noChangeShapeType="1"/>
          </p:cNvSpPr>
          <p:nvPr/>
        </p:nvSpPr>
        <p:spPr bwMode="auto">
          <a:xfrm>
            <a:off x="3048000" y="2771800"/>
            <a:ext cx="381000" cy="152400"/>
          </a:xfrm>
          <a:prstGeom prst="line">
            <a:avLst/>
          </a:prstGeom>
          <a:noFill/>
          <a:ln w="9525">
            <a:solidFill>
              <a:srgbClr val="B6121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Exo 2" panose="00000500000000000000" pitchFamily="2" charset="0"/>
            </a:endParaRPr>
          </a:p>
        </p:txBody>
      </p:sp>
      <p:sp>
        <p:nvSpPr>
          <p:cNvPr id="8207" name="Oval 16"/>
          <p:cNvSpPr>
            <a:spLocks noChangeArrowheads="1"/>
          </p:cNvSpPr>
          <p:nvPr/>
        </p:nvSpPr>
        <p:spPr bwMode="auto">
          <a:xfrm>
            <a:off x="3203848" y="2368575"/>
            <a:ext cx="2519363" cy="2519363"/>
          </a:xfrm>
          <a:prstGeom prst="ellipse">
            <a:avLst/>
          </a:prstGeom>
          <a:solidFill>
            <a:srgbClr val="FFFFCC"/>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eaLnBrk="0" hangingPunct="0">
              <a:lnSpc>
                <a:spcPct val="87000"/>
              </a:lnSpc>
              <a:spcBef>
                <a:spcPts val="1500"/>
              </a:spcBef>
              <a:buClr>
                <a:srgbClr val="B6121F"/>
              </a:buClr>
              <a:buSzPct val="75000"/>
              <a:buFont typeface="Marlett" pitchFamily="2" charset="2"/>
              <a:buChar char=""/>
              <a:defRPr sz="2400">
                <a:solidFill>
                  <a:schemeClr val="tx1"/>
                </a:solidFill>
                <a:latin typeface="Arial" charset="0"/>
                <a:ea typeface="SimSun" pitchFamily="2" charset="-122"/>
              </a:defRPr>
            </a:lvl1pPr>
            <a:lvl2pPr marL="742950" indent="-285750" eaLnBrk="0" hangingPunct="0">
              <a:lnSpc>
                <a:spcPct val="87000"/>
              </a:lnSpc>
              <a:spcBef>
                <a:spcPts val="1250"/>
              </a:spcBef>
              <a:buClr>
                <a:srgbClr val="B6121F"/>
              </a:buClr>
              <a:buChar char="»"/>
              <a:defRPr sz="2000">
                <a:solidFill>
                  <a:schemeClr val="tx1"/>
                </a:solidFill>
                <a:latin typeface="Arial" charset="0"/>
                <a:ea typeface="SimSun" pitchFamily="2" charset="-122"/>
              </a:defRPr>
            </a:lvl2pPr>
            <a:lvl3pPr marL="1143000" indent="-228600" eaLnBrk="0" hangingPunct="0">
              <a:lnSpc>
                <a:spcPct val="87000"/>
              </a:lnSpc>
              <a:spcBef>
                <a:spcPts val="1125"/>
              </a:spcBef>
              <a:buClr>
                <a:srgbClr val="FFFFFF"/>
              </a:buClr>
              <a:defRPr>
                <a:solidFill>
                  <a:schemeClr val="tx1"/>
                </a:solidFill>
                <a:latin typeface="Arial" charset="0"/>
                <a:ea typeface="SimSun" pitchFamily="2" charset="-122"/>
              </a:defRPr>
            </a:lvl3pPr>
            <a:lvl4pPr marL="1600200" indent="-228600" eaLnBrk="0" hangingPunct="0">
              <a:lnSpc>
                <a:spcPct val="87000"/>
              </a:lnSpc>
              <a:spcBef>
                <a:spcPts val="1000"/>
              </a:spcBef>
              <a:buClr>
                <a:srgbClr val="FFFFFF"/>
              </a:buClr>
              <a:defRPr sz="1600">
                <a:solidFill>
                  <a:schemeClr val="tx1"/>
                </a:solidFill>
                <a:latin typeface="Arial" charset="0"/>
                <a:ea typeface="SimSun" pitchFamily="2" charset="-122"/>
              </a:defRPr>
            </a:lvl4pPr>
            <a:lvl5pPr marL="2057400" indent="-228600" eaLnBrk="0" hangingPunct="0">
              <a:lnSpc>
                <a:spcPct val="87000"/>
              </a:lnSpc>
              <a:spcBef>
                <a:spcPts val="500"/>
              </a:spcBef>
              <a:buClr>
                <a:srgbClr val="FFFFFF"/>
              </a:buClr>
              <a:buChar char="»"/>
              <a:defRPr sz="2000">
                <a:solidFill>
                  <a:schemeClr val="tx1"/>
                </a:solidFill>
                <a:latin typeface="Arial" charset="0"/>
                <a:ea typeface="SimSun" pitchFamily="2" charset="-122"/>
              </a:defRPr>
            </a:lvl5pPr>
            <a:lvl6pPr marL="25146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6pPr>
            <a:lvl7pPr marL="29718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7pPr>
            <a:lvl8pPr marL="34290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8pPr>
            <a:lvl9pPr marL="38862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9pPr>
          </a:lstStyle>
          <a:p>
            <a:pPr algn="ctr" eaLnBrk="1" hangingPunct="1">
              <a:lnSpc>
                <a:spcPct val="100000"/>
              </a:lnSpc>
              <a:spcBef>
                <a:spcPct val="0"/>
              </a:spcBef>
              <a:buClr>
                <a:srgbClr val="000000"/>
              </a:buClr>
              <a:buSzPct val="100000"/>
              <a:buFont typeface="Arial" charset="0"/>
              <a:buNone/>
            </a:pPr>
            <a:endParaRPr lang="de-DE" altLang="de-DE">
              <a:solidFill>
                <a:srgbClr val="B6121F"/>
              </a:solidFill>
              <a:latin typeface="Exo 2" panose="00000500000000000000" pitchFamily="2" charset="0"/>
            </a:endParaRPr>
          </a:p>
        </p:txBody>
      </p:sp>
      <p:sp>
        <p:nvSpPr>
          <p:cNvPr id="39" name="Rechteck 38"/>
          <p:cNvSpPr/>
          <p:nvPr/>
        </p:nvSpPr>
        <p:spPr>
          <a:xfrm>
            <a:off x="3410334" y="3522786"/>
            <a:ext cx="582211" cy="264047"/>
          </a:xfrm>
          <a:prstGeom prst="rect">
            <a:avLst/>
          </a:prstGeom>
        </p:spPr>
        <p:txBody>
          <a:bodyPr wrap="none">
            <a:spAutoFit/>
          </a:bodyPr>
          <a:lstStyle/>
          <a:p>
            <a:r>
              <a:rPr lang="de-DE" altLang="de-DE" sz="1800">
                <a:solidFill>
                  <a:srgbClr val="B6121F"/>
                </a:solidFill>
                <a:latin typeface="Exo 2" panose="00000500000000000000" pitchFamily="2" charset="0"/>
              </a:rPr>
              <a:t>PPF</a:t>
            </a:r>
            <a:endParaRPr lang="de-DE" sz="1800">
              <a:latin typeface="Exo 2" panose="00000500000000000000" pitchFamily="2" charset="0"/>
            </a:endParaRPr>
          </a:p>
        </p:txBody>
      </p:sp>
      <p:sp>
        <p:nvSpPr>
          <p:cNvPr id="45" name="Textfeld 44"/>
          <p:cNvSpPr txBox="1"/>
          <p:nvPr/>
        </p:nvSpPr>
        <p:spPr>
          <a:xfrm>
            <a:off x="72008" y="6060022"/>
            <a:ext cx="9036496" cy="461665"/>
          </a:xfrm>
          <a:prstGeom prst="rect">
            <a:avLst/>
          </a:prstGeom>
          <a:noFill/>
        </p:spPr>
        <p:txBody>
          <a:bodyPr wrap="square" lIns="54000" rIns="54000" rtlCol="0">
            <a:spAutoFit/>
          </a:bodyPr>
          <a:lstStyle/>
          <a:p>
            <a:pPr algn="ctr"/>
            <a:r>
              <a:rPr lang="en-US" sz="2400" b="1">
                <a:solidFill>
                  <a:srgbClr val="C00000"/>
                </a:solidFill>
                <a:latin typeface="Exo 2" panose="00000500000000000000" pitchFamily="2" charset="0"/>
              </a:rPr>
              <a:t>Industrial Digitalization </a:t>
            </a:r>
            <a:r>
              <a:rPr lang="en-CA" sz="2400" err="1">
                <a:solidFill>
                  <a:srgbClr val="C00000"/>
                </a:solidFill>
                <a:latin typeface="Wingdings" panose="05000000000000000000" pitchFamily="2" charset="2"/>
              </a:rPr>
              <a:t>ó</a:t>
            </a:r>
            <a:r>
              <a:rPr lang="en-US" sz="2400" b="1">
                <a:solidFill>
                  <a:srgbClr val="C00000"/>
                </a:solidFill>
                <a:latin typeface="Exo 2" panose="00000500000000000000" pitchFamily="2" charset="0"/>
              </a:rPr>
              <a:t> Workflow </a:t>
            </a:r>
            <a:r>
              <a:rPr lang="en-CA" sz="2400" b="1">
                <a:solidFill>
                  <a:srgbClr val="C00000"/>
                </a:solidFill>
                <a:latin typeface="Exo 2" panose="00000500000000000000" pitchFamily="2" charset="0"/>
              </a:rPr>
              <a:t>Automation</a:t>
            </a:r>
            <a:endParaRPr lang="en-US" sz="2400" b="1">
              <a:solidFill>
                <a:srgbClr val="C00000"/>
              </a:solidFill>
              <a:latin typeface="Exo 2" panose="00000500000000000000" pitchFamily="2" charset="0"/>
            </a:endParaRPr>
          </a:p>
        </p:txBody>
      </p:sp>
      <p:sp>
        <p:nvSpPr>
          <p:cNvPr id="58" name="Rechteck 57"/>
          <p:cNvSpPr/>
          <p:nvPr/>
        </p:nvSpPr>
        <p:spPr>
          <a:xfrm>
            <a:off x="4515335" y="2962997"/>
            <a:ext cx="607859" cy="264047"/>
          </a:xfrm>
          <a:prstGeom prst="rect">
            <a:avLst/>
          </a:prstGeom>
        </p:spPr>
        <p:txBody>
          <a:bodyPr wrap="none">
            <a:spAutoFit/>
          </a:bodyPr>
          <a:lstStyle/>
          <a:p>
            <a:r>
              <a:rPr lang="de-DE" altLang="de-DE" sz="1800" b="1">
                <a:solidFill>
                  <a:srgbClr val="B6121F"/>
                </a:solidFill>
                <a:latin typeface="Exo 2" panose="00000500000000000000" pitchFamily="2" charset="0"/>
              </a:rPr>
              <a:t>JMF</a:t>
            </a:r>
            <a:endParaRPr lang="de-DE" sz="1800" b="1">
              <a:latin typeface="Exo 2" panose="00000500000000000000" pitchFamily="2" charset="0"/>
            </a:endParaRPr>
          </a:p>
        </p:txBody>
      </p:sp>
      <p:grpSp>
        <p:nvGrpSpPr>
          <p:cNvPr id="7" name="Gruppieren 6"/>
          <p:cNvGrpSpPr/>
          <p:nvPr/>
        </p:nvGrpSpPr>
        <p:grpSpPr>
          <a:xfrm>
            <a:off x="3491880" y="2564904"/>
            <a:ext cx="2184354" cy="2189241"/>
            <a:chOff x="3580728" y="2414253"/>
            <a:chExt cx="2184354" cy="2189241"/>
          </a:xfrm>
        </p:grpSpPr>
        <p:sp>
          <p:nvSpPr>
            <p:cNvPr id="2" name="Rechteck 1"/>
            <p:cNvSpPr/>
            <p:nvPr/>
          </p:nvSpPr>
          <p:spPr>
            <a:xfrm>
              <a:off x="4343400" y="2414253"/>
              <a:ext cx="554960" cy="264047"/>
            </a:xfrm>
            <a:prstGeom prst="rect">
              <a:avLst/>
            </a:prstGeom>
          </p:spPr>
          <p:txBody>
            <a:bodyPr wrap="none">
              <a:spAutoFit/>
            </a:bodyPr>
            <a:lstStyle/>
            <a:p>
              <a:r>
                <a:rPr lang="de-DE" altLang="de-DE" sz="1800" b="1">
                  <a:solidFill>
                    <a:srgbClr val="B6121F"/>
                  </a:solidFill>
                  <a:latin typeface="Exo 2" panose="00000500000000000000" pitchFamily="2" charset="0"/>
                </a:rPr>
                <a:t>JDF</a:t>
              </a:r>
              <a:endParaRPr lang="de-DE" sz="1800" b="1">
                <a:latin typeface="Exo 2" panose="00000500000000000000" pitchFamily="2" charset="0"/>
              </a:endParaRPr>
            </a:p>
          </p:txBody>
        </p:sp>
        <p:sp>
          <p:nvSpPr>
            <p:cNvPr id="37" name="Rechteck 36"/>
            <p:cNvSpPr/>
            <p:nvPr/>
          </p:nvSpPr>
          <p:spPr>
            <a:xfrm>
              <a:off x="3580728" y="2700238"/>
              <a:ext cx="684803" cy="273729"/>
            </a:xfrm>
            <a:prstGeom prst="rect">
              <a:avLst/>
            </a:prstGeom>
          </p:spPr>
          <p:txBody>
            <a:bodyPr wrap="none">
              <a:spAutoFit/>
            </a:bodyPr>
            <a:lstStyle/>
            <a:p>
              <a:r>
                <a:rPr lang="de-DE" altLang="de-DE" sz="1800">
                  <a:solidFill>
                    <a:srgbClr val="B6121F"/>
                  </a:solidFill>
                  <a:latin typeface="Exo 2" panose="00000500000000000000" pitchFamily="2" charset="0"/>
                </a:rPr>
                <a:t>XMP</a:t>
              </a:r>
              <a:endParaRPr lang="de-DE" sz="1800">
                <a:latin typeface="Exo 2" panose="00000500000000000000" pitchFamily="2" charset="0"/>
              </a:endParaRPr>
            </a:p>
          </p:txBody>
        </p:sp>
        <p:sp>
          <p:nvSpPr>
            <p:cNvPr id="38" name="Rechteck 37"/>
            <p:cNvSpPr/>
            <p:nvPr/>
          </p:nvSpPr>
          <p:spPr>
            <a:xfrm>
              <a:off x="4499992" y="3275692"/>
              <a:ext cx="1265090" cy="264047"/>
            </a:xfrm>
            <a:prstGeom prst="rect">
              <a:avLst/>
            </a:prstGeom>
          </p:spPr>
          <p:txBody>
            <a:bodyPr wrap="none">
              <a:spAutoFit/>
            </a:bodyPr>
            <a:lstStyle/>
            <a:p>
              <a:r>
                <a:rPr lang="de-DE" altLang="de-DE" sz="1400">
                  <a:solidFill>
                    <a:srgbClr val="B6121F"/>
                  </a:solidFill>
                  <a:latin typeface="Exo 2" panose="00000500000000000000" pitchFamily="2" charset="0"/>
                </a:rPr>
                <a:t>private </a:t>
              </a:r>
              <a:r>
                <a:rPr lang="de-DE" altLang="de-DE" sz="1800">
                  <a:solidFill>
                    <a:srgbClr val="B6121F"/>
                  </a:solidFill>
                  <a:latin typeface="Exo 2" panose="00000500000000000000" pitchFamily="2" charset="0"/>
                </a:rPr>
                <a:t>XML</a:t>
              </a:r>
              <a:endParaRPr lang="de-DE" sz="1800">
                <a:latin typeface="Exo 2" panose="00000500000000000000" pitchFamily="2" charset="0"/>
              </a:endParaRPr>
            </a:p>
          </p:txBody>
        </p:sp>
        <p:sp>
          <p:nvSpPr>
            <p:cNvPr id="40" name="Rechteck 39"/>
            <p:cNvSpPr/>
            <p:nvPr/>
          </p:nvSpPr>
          <p:spPr>
            <a:xfrm>
              <a:off x="3726669" y="3649111"/>
              <a:ext cx="659155" cy="264047"/>
            </a:xfrm>
            <a:prstGeom prst="rect">
              <a:avLst/>
            </a:prstGeom>
          </p:spPr>
          <p:txBody>
            <a:bodyPr wrap="none">
              <a:spAutoFit/>
            </a:bodyPr>
            <a:lstStyle/>
            <a:p>
              <a:r>
                <a:rPr lang="de-DE" altLang="de-DE" sz="1800">
                  <a:solidFill>
                    <a:srgbClr val="B6121F"/>
                  </a:solidFill>
                  <a:latin typeface="Exo 2" panose="00000500000000000000" pitchFamily="2" charset="0"/>
                </a:rPr>
                <a:t>PJTF</a:t>
              </a:r>
              <a:endParaRPr lang="de-DE" sz="1800">
                <a:latin typeface="Exo 2" panose="00000500000000000000" pitchFamily="2" charset="0"/>
              </a:endParaRPr>
            </a:p>
          </p:txBody>
        </p:sp>
        <p:sp>
          <p:nvSpPr>
            <p:cNvPr id="41" name="Rechteck 40"/>
            <p:cNvSpPr/>
            <p:nvPr/>
          </p:nvSpPr>
          <p:spPr>
            <a:xfrm>
              <a:off x="4732856" y="3566381"/>
              <a:ext cx="582211" cy="264047"/>
            </a:xfrm>
            <a:prstGeom prst="rect">
              <a:avLst/>
            </a:prstGeom>
          </p:spPr>
          <p:txBody>
            <a:bodyPr wrap="none">
              <a:spAutoFit/>
            </a:bodyPr>
            <a:lstStyle/>
            <a:p>
              <a:r>
                <a:rPr lang="de-DE" altLang="de-DE" sz="1800" dirty="0" err="1">
                  <a:solidFill>
                    <a:srgbClr val="B6121F"/>
                  </a:solidFill>
                  <a:latin typeface="Exo 2" panose="00000500000000000000" pitchFamily="2" charset="0"/>
                </a:rPr>
                <a:t>Exif</a:t>
              </a:r>
              <a:endParaRPr lang="de-DE" sz="1800" dirty="0">
                <a:latin typeface="Exo 2" panose="00000500000000000000" pitchFamily="2" charset="0"/>
              </a:endParaRPr>
            </a:p>
          </p:txBody>
        </p:sp>
        <p:sp>
          <p:nvSpPr>
            <p:cNvPr id="42" name="Rechteck 41"/>
            <p:cNvSpPr/>
            <p:nvPr/>
          </p:nvSpPr>
          <p:spPr>
            <a:xfrm>
              <a:off x="4649892" y="4238438"/>
              <a:ext cx="587020" cy="264047"/>
            </a:xfrm>
            <a:prstGeom prst="rect">
              <a:avLst/>
            </a:prstGeom>
          </p:spPr>
          <p:txBody>
            <a:bodyPr wrap="none">
              <a:spAutoFit/>
            </a:bodyPr>
            <a:lstStyle/>
            <a:p>
              <a:r>
                <a:rPr lang="de-DE" altLang="de-DE" sz="1800" dirty="0">
                  <a:solidFill>
                    <a:srgbClr val="B6121F"/>
                  </a:solidFill>
                  <a:latin typeface="Exo 2" panose="00000500000000000000" pitchFamily="2" charset="0"/>
                </a:rPr>
                <a:t>CSV</a:t>
              </a:r>
              <a:endParaRPr lang="de-DE" sz="1800" dirty="0">
                <a:latin typeface="Exo 2" panose="00000500000000000000" pitchFamily="2" charset="0"/>
              </a:endParaRPr>
            </a:p>
          </p:txBody>
        </p:sp>
        <p:sp>
          <p:nvSpPr>
            <p:cNvPr id="54" name="Rechteck 53"/>
            <p:cNvSpPr/>
            <p:nvPr/>
          </p:nvSpPr>
          <p:spPr>
            <a:xfrm>
              <a:off x="3946634" y="3027846"/>
              <a:ext cx="696024" cy="264047"/>
            </a:xfrm>
            <a:prstGeom prst="rect">
              <a:avLst/>
            </a:prstGeom>
          </p:spPr>
          <p:txBody>
            <a:bodyPr wrap="none">
              <a:spAutoFit/>
            </a:bodyPr>
            <a:lstStyle/>
            <a:p>
              <a:r>
                <a:rPr lang="de-DE" sz="1800">
                  <a:solidFill>
                    <a:srgbClr val="B6121F"/>
                  </a:solidFill>
                  <a:latin typeface="Exo 2" panose="00000500000000000000" pitchFamily="2" charset="0"/>
                </a:rPr>
                <a:t>CFF2</a:t>
              </a:r>
              <a:endParaRPr lang="de-DE" sz="1800">
                <a:latin typeface="Exo 2" panose="00000500000000000000" pitchFamily="2" charset="0"/>
              </a:endParaRPr>
            </a:p>
          </p:txBody>
        </p:sp>
        <p:sp>
          <p:nvSpPr>
            <p:cNvPr id="56" name="Rechteck 55"/>
            <p:cNvSpPr/>
            <p:nvPr/>
          </p:nvSpPr>
          <p:spPr>
            <a:xfrm>
              <a:off x="5161666" y="2960876"/>
              <a:ext cx="481222" cy="264047"/>
            </a:xfrm>
            <a:prstGeom prst="rect">
              <a:avLst/>
            </a:prstGeom>
          </p:spPr>
          <p:txBody>
            <a:bodyPr wrap="none">
              <a:spAutoFit/>
            </a:bodyPr>
            <a:lstStyle/>
            <a:p>
              <a:r>
                <a:rPr lang="de-DE" altLang="de-DE" sz="1800">
                  <a:solidFill>
                    <a:srgbClr val="B6121F"/>
                  </a:solidFill>
                  <a:latin typeface="Exo 2" panose="00000500000000000000" pitchFamily="2" charset="0"/>
                </a:rPr>
                <a:t>DB</a:t>
              </a:r>
              <a:endParaRPr lang="de-DE" sz="1800">
                <a:latin typeface="Exo 2" panose="00000500000000000000" pitchFamily="2" charset="0"/>
              </a:endParaRPr>
            </a:p>
          </p:txBody>
        </p:sp>
        <p:sp>
          <p:nvSpPr>
            <p:cNvPr id="57" name="Rechteck 56"/>
            <p:cNvSpPr/>
            <p:nvPr/>
          </p:nvSpPr>
          <p:spPr>
            <a:xfrm>
              <a:off x="3596218" y="4005064"/>
              <a:ext cx="702436" cy="264047"/>
            </a:xfrm>
            <a:prstGeom prst="rect">
              <a:avLst/>
            </a:prstGeom>
          </p:spPr>
          <p:txBody>
            <a:bodyPr wrap="none">
              <a:spAutoFit/>
            </a:bodyPr>
            <a:lstStyle/>
            <a:p>
              <a:r>
                <a:rPr lang="de-DE" altLang="de-DE" sz="1800" b="1" dirty="0">
                  <a:solidFill>
                    <a:srgbClr val="B6121F"/>
                  </a:solidFill>
                  <a:latin typeface="Exo 2" panose="00000500000000000000" pitchFamily="2" charset="0"/>
                </a:rPr>
                <a:t>XJDF</a:t>
              </a:r>
              <a:endParaRPr lang="de-DE" sz="1800" b="1" dirty="0">
                <a:latin typeface="Exo 2" panose="00000500000000000000" pitchFamily="2" charset="0"/>
              </a:endParaRPr>
            </a:p>
          </p:txBody>
        </p:sp>
        <p:sp>
          <p:nvSpPr>
            <p:cNvPr id="59" name="Rechteck 58"/>
            <p:cNvSpPr/>
            <p:nvPr/>
          </p:nvSpPr>
          <p:spPr>
            <a:xfrm>
              <a:off x="3977521" y="4339447"/>
              <a:ext cx="755335" cy="264047"/>
            </a:xfrm>
            <a:prstGeom prst="rect">
              <a:avLst/>
            </a:prstGeom>
          </p:spPr>
          <p:txBody>
            <a:bodyPr wrap="none">
              <a:spAutoFit/>
            </a:bodyPr>
            <a:lstStyle/>
            <a:p>
              <a:r>
                <a:rPr lang="de-DE" altLang="de-DE" sz="1800" b="1">
                  <a:solidFill>
                    <a:srgbClr val="B6121F"/>
                  </a:solidFill>
                  <a:latin typeface="Exo 2" panose="00000500000000000000" pitchFamily="2" charset="0"/>
                </a:rPr>
                <a:t>XJMF</a:t>
              </a:r>
              <a:endParaRPr lang="de-DE" sz="1800" b="1">
                <a:latin typeface="Exo 2" panose="00000500000000000000" pitchFamily="2" charset="0"/>
              </a:endParaRPr>
            </a:p>
          </p:txBody>
        </p:sp>
      </p:grpSp>
      <p:sp>
        <p:nvSpPr>
          <p:cNvPr id="3" name="Textfeld 2"/>
          <p:cNvSpPr txBox="1"/>
          <p:nvPr/>
        </p:nvSpPr>
        <p:spPr>
          <a:xfrm>
            <a:off x="6948264" y="1484784"/>
            <a:ext cx="1963038" cy="369332"/>
          </a:xfrm>
          <a:prstGeom prst="rect">
            <a:avLst/>
          </a:prstGeom>
          <a:noFill/>
        </p:spPr>
        <p:txBody>
          <a:bodyPr wrap="none" rtlCol="0">
            <a:spAutoFit/>
          </a:bodyPr>
          <a:lstStyle/>
          <a:p>
            <a:pPr algn="r">
              <a:lnSpc>
                <a:spcPct val="100000"/>
              </a:lnSpc>
            </a:pPr>
            <a:r>
              <a:rPr lang="en-CA">
                <a:solidFill>
                  <a:srgbClr val="00B050"/>
                </a:solidFill>
                <a:latin typeface="Exo 2" panose="00000500000000000000" pitchFamily="2" charset="0"/>
              </a:rPr>
              <a:t>PP</a:t>
            </a:r>
            <a:r>
              <a:rPr lang="en-CA" i="1">
                <a:solidFill>
                  <a:srgbClr val="00B050"/>
                </a:solidFill>
                <a:latin typeface="Exo 2" panose="00000500000000000000" pitchFamily="2" charset="0"/>
              </a:rPr>
              <a:t> </a:t>
            </a:r>
            <a:r>
              <a:rPr lang="en-CA">
                <a:solidFill>
                  <a:srgbClr val="00B050"/>
                </a:solidFill>
                <a:latin typeface="Exo 2" panose="00000500000000000000" pitchFamily="2" charset="0"/>
              </a:rPr>
              <a:t>Management</a:t>
            </a:r>
          </a:p>
        </p:txBody>
      </p:sp>
      <p:sp>
        <p:nvSpPr>
          <p:cNvPr id="61" name="Textfeld 60"/>
          <p:cNvSpPr txBox="1"/>
          <p:nvPr/>
        </p:nvSpPr>
        <p:spPr>
          <a:xfrm>
            <a:off x="107504" y="1484784"/>
            <a:ext cx="1635384" cy="369332"/>
          </a:xfrm>
          <a:prstGeom prst="rect">
            <a:avLst/>
          </a:prstGeom>
          <a:noFill/>
        </p:spPr>
        <p:txBody>
          <a:bodyPr wrap="none" rtlCol="0">
            <a:spAutoFit/>
          </a:bodyPr>
          <a:lstStyle/>
          <a:p>
            <a:pPr>
              <a:lnSpc>
                <a:spcPct val="100000"/>
              </a:lnSpc>
            </a:pPr>
            <a:r>
              <a:rPr lang="en-CA">
                <a:solidFill>
                  <a:srgbClr val="3333CC"/>
                </a:solidFill>
                <a:latin typeface="Exo 2" panose="00000500000000000000" pitchFamily="2" charset="0"/>
              </a:rPr>
              <a:t>PP’s Partners</a:t>
            </a:r>
          </a:p>
        </p:txBody>
      </p:sp>
      <p:grpSp>
        <p:nvGrpSpPr>
          <p:cNvPr id="4" name="Gruppieren 3"/>
          <p:cNvGrpSpPr/>
          <p:nvPr/>
        </p:nvGrpSpPr>
        <p:grpSpPr>
          <a:xfrm>
            <a:off x="683568" y="3176900"/>
            <a:ext cx="6984776" cy="2493640"/>
            <a:chOff x="683568" y="2960876"/>
            <a:chExt cx="6984776" cy="2493640"/>
          </a:xfrm>
        </p:grpSpPr>
        <p:sp>
          <p:nvSpPr>
            <p:cNvPr id="8200" name="Text Box 9"/>
            <p:cNvSpPr txBox="1">
              <a:spLocks noChangeArrowheads="1"/>
            </p:cNvSpPr>
            <p:nvPr/>
          </p:nvSpPr>
          <p:spPr bwMode="auto">
            <a:xfrm>
              <a:off x="6057005" y="3586716"/>
              <a:ext cx="1611339" cy="36933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87000"/>
                </a:lnSpc>
                <a:spcBef>
                  <a:spcPts val="1500"/>
                </a:spcBef>
                <a:buClr>
                  <a:srgbClr val="B6121F"/>
                </a:buClr>
                <a:buSzPct val="75000"/>
                <a:buFont typeface="Marlett" pitchFamily="2" charset="2"/>
                <a:buChar char=""/>
                <a:defRPr sz="2400">
                  <a:solidFill>
                    <a:schemeClr val="tx1"/>
                  </a:solidFill>
                  <a:latin typeface="Arial" charset="0"/>
                  <a:ea typeface="SimSun" pitchFamily="2" charset="-122"/>
                </a:defRPr>
              </a:lvl1pPr>
              <a:lvl2pPr marL="742950" indent="-285750" eaLnBrk="0" hangingPunct="0">
                <a:lnSpc>
                  <a:spcPct val="87000"/>
                </a:lnSpc>
                <a:spcBef>
                  <a:spcPts val="1250"/>
                </a:spcBef>
                <a:buClr>
                  <a:srgbClr val="B6121F"/>
                </a:buClr>
                <a:buChar char="»"/>
                <a:defRPr sz="2000">
                  <a:solidFill>
                    <a:schemeClr val="tx1"/>
                  </a:solidFill>
                  <a:latin typeface="Arial" charset="0"/>
                  <a:ea typeface="SimSun" pitchFamily="2" charset="-122"/>
                </a:defRPr>
              </a:lvl2pPr>
              <a:lvl3pPr marL="1143000" indent="-228600" eaLnBrk="0" hangingPunct="0">
                <a:lnSpc>
                  <a:spcPct val="87000"/>
                </a:lnSpc>
                <a:spcBef>
                  <a:spcPts val="1125"/>
                </a:spcBef>
                <a:buClr>
                  <a:srgbClr val="FFFFFF"/>
                </a:buClr>
                <a:defRPr>
                  <a:solidFill>
                    <a:schemeClr val="tx1"/>
                  </a:solidFill>
                  <a:latin typeface="Arial" charset="0"/>
                  <a:ea typeface="SimSun" pitchFamily="2" charset="-122"/>
                </a:defRPr>
              </a:lvl3pPr>
              <a:lvl4pPr marL="1600200" indent="-228600" eaLnBrk="0" hangingPunct="0">
                <a:lnSpc>
                  <a:spcPct val="87000"/>
                </a:lnSpc>
                <a:spcBef>
                  <a:spcPts val="1000"/>
                </a:spcBef>
                <a:buClr>
                  <a:srgbClr val="FFFFFF"/>
                </a:buClr>
                <a:defRPr sz="1600">
                  <a:solidFill>
                    <a:schemeClr val="tx1"/>
                  </a:solidFill>
                  <a:latin typeface="Arial" charset="0"/>
                  <a:ea typeface="SimSun" pitchFamily="2" charset="-122"/>
                </a:defRPr>
              </a:lvl4pPr>
              <a:lvl5pPr marL="2057400" indent="-228600" eaLnBrk="0" hangingPunct="0">
                <a:lnSpc>
                  <a:spcPct val="87000"/>
                </a:lnSpc>
                <a:spcBef>
                  <a:spcPts val="500"/>
                </a:spcBef>
                <a:buClr>
                  <a:srgbClr val="FFFFFF"/>
                </a:buClr>
                <a:buChar char="»"/>
                <a:defRPr sz="2000">
                  <a:solidFill>
                    <a:schemeClr val="tx1"/>
                  </a:solidFill>
                  <a:latin typeface="Arial" charset="0"/>
                  <a:ea typeface="SimSun" pitchFamily="2" charset="-122"/>
                </a:defRPr>
              </a:lvl5pPr>
              <a:lvl6pPr marL="25146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6pPr>
              <a:lvl7pPr marL="29718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7pPr>
              <a:lvl8pPr marL="34290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8pPr>
              <a:lvl9pPr marL="38862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9pPr>
            </a:lstStyle>
            <a:p>
              <a:pPr eaLnBrk="1" hangingPunct="1">
                <a:lnSpc>
                  <a:spcPct val="100000"/>
                </a:lnSpc>
                <a:spcBef>
                  <a:spcPct val="0"/>
                </a:spcBef>
                <a:buClr>
                  <a:srgbClr val="000000"/>
                </a:buClr>
                <a:buSzPct val="100000"/>
                <a:buFont typeface="Arial" charset="0"/>
                <a:buNone/>
              </a:pPr>
              <a:r>
                <a:rPr lang="en-GB" altLang="de-DE" sz="1800" b="1">
                  <a:latin typeface="Exo 2" panose="00000500000000000000" pitchFamily="2" charset="0"/>
                </a:rPr>
                <a:t>Plate Making</a:t>
              </a:r>
            </a:p>
          </p:txBody>
        </p:sp>
        <p:sp>
          <p:nvSpPr>
            <p:cNvPr id="8201" name="Text Box 10"/>
            <p:cNvSpPr txBox="1">
              <a:spLocks noChangeArrowheads="1"/>
            </p:cNvSpPr>
            <p:nvPr/>
          </p:nvSpPr>
          <p:spPr bwMode="auto">
            <a:xfrm>
              <a:off x="5760002" y="4162780"/>
              <a:ext cx="1056700" cy="36933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87000"/>
                </a:lnSpc>
                <a:spcBef>
                  <a:spcPts val="1500"/>
                </a:spcBef>
                <a:buClr>
                  <a:srgbClr val="B6121F"/>
                </a:buClr>
                <a:buSzPct val="75000"/>
                <a:buFont typeface="Marlett" pitchFamily="2" charset="2"/>
                <a:buChar char=""/>
                <a:defRPr sz="2400">
                  <a:solidFill>
                    <a:schemeClr val="tx1"/>
                  </a:solidFill>
                  <a:latin typeface="Arial" charset="0"/>
                  <a:ea typeface="SimSun" pitchFamily="2" charset="-122"/>
                </a:defRPr>
              </a:lvl1pPr>
              <a:lvl2pPr marL="742950" indent="-285750" eaLnBrk="0" hangingPunct="0">
                <a:lnSpc>
                  <a:spcPct val="87000"/>
                </a:lnSpc>
                <a:spcBef>
                  <a:spcPts val="1250"/>
                </a:spcBef>
                <a:buClr>
                  <a:srgbClr val="B6121F"/>
                </a:buClr>
                <a:buChar char="»"/>
                <a:defRPr sz="2000">
                  <a:solidFill>
                    <a:schemeClr val="tx1"/>
                  </a:solidFill>
                  <a:latin typeface="Arial" charset="0"/>
                  <a:ea typeface="SimSun" pitchFamily="2" charset="-122"/>
                </a:defRPr>
              </a:lvl2pPr>
              <a:lvl3pPr marL="1143000" indent="-228600" eaLnBrk="0" hangingPunct="0">
                <a:lnSpc>
                  <a:spcPct val="87000"/>
                </a:lnSpc>
                <a:spcBef>
                  <a:spcPts val="1125"/>
                </a:spcBef>
                <a:buClr>
                  <a:srgbClr val="FFFFFF"/>
                </a:buClr>
                <a:defRPr>
                  <a:solidFill>
                    <a:schemeClr val="tx1"/>
                  </a:solidFill>
                  <a:latin typeface="Arial" charset="0"/>
                  <a:ea typeface="SimSun" pitchFamily="2" charset="-122"/>
                </a:defRPr>
              </a:lvl3pPr>
              <a:lvl4pPr marL="1600200" indent="-228600" eaLnBrk="0" hangingPunct="0">
                <a:lnSpc>
                  <a:spcPct val="87000"/>
                </a:lnSpc>
                <a:spcBef>
                  <a:spcPts val="1000"/>
                </a:spcBef>
                <a:buClr>
                  <a:srgbClr val="FFFFFF"/>
                </a:buClr>
                <a:defRPr sz="1600">
                  <a:solidFill>
                    <a:schemeClr val="tx1"/>
                  </a:solidFill>
                  <a:latin typeface="Arial" charset="0"/>
                  <a:ea typeface="SimSun" pitchFamily="2" charset="-122"/>
                </a:defRPr>
              </a:lvl4pPr>
              <a:lvl5pPr marL="2057400" indent="-228600" eaLnBrk="0" hangingPunct="0">
                <a:lnSpc>
                  <a:spcPct val="87000"/>
                </a:lnSpc>
                <a:spcBef>
                  <a:spcPts val="500"/>
                </a:spcBef>
                <a:buClr>
                  <a:srgbClr val="FFFFFF"/>
                </a:buClr>
                <a:buChar char="»"/>
                <a:defRPr sz="2000">
                  <a:solidFill>
                    <a:schemeClr val="tx1"/>
                  </a:solidFill>
                  <a:latin typeface="Arial" charset="0"/>
                  <a:ea typeface="SimSun" pitchFamily="2" charset="-122"/>
                </a:defRPr>
              </a:lvl5pPr>
              <a:lvl6pPr marL="25146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6pPr>
              <a:lvl7pPr marL="29718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7pPr>
              <a:lvl8pPr marL="34290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8pPr>
              <a:lvl9pPr marL="38862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9pPr>
            </a:lstStyle>
            <a:p>
              <a:pPr eaLnBrk="1" hangingPunct="1">
                <a:lnSpc>
                  <a:spcPct val="100000"/>
                </a:lnSpc>
                <a:spcBef>
                  <a:spcPct val="0"/>
                </a:spcBef>
                <a:buClr>
                  <a:srgbClr val="000000"/>
                </a:buClr>
                <a:buSzPct val="100000"/>
                <a:buFont typeface="Arial" charset="0"/>
                <a:buNone/>
              </a:pPr>
              <a:r>
                <a:rPr lang="en-GB" altLang="de-DE" sz="1800" b="1">
                  <a:latin typeface="Exo 2" panose="00000500000000000000" pitchFamily="2" charset="0"/>
                </a:rPr>
                <a:t>Printing</a:t>
              </a:r>
            </a:p>
          </p:txBody>
        </p:sp>
        <p:sp>
          <p:nvSpPr>
            <p:cNvPr id="8202" name="Text Box 11"/>
            <p:cNvSpPr txBox="1">
              <a:spLocks noChangeArrowheads="1"/>
            </p:cNvSpPr>
            <p:nvPr/>
          </p:nvSpPr>
          <p:spPr bwMode="auto">
            <a:xfrm>
              <a:off x="5286192" y="4652992"/>
              <a:ext cx="1018227" cy="36933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87000"/>
                </a:lnSpc>
                <a:spcBef>
                  <a:spcPts val="1500"/>
                </a:spcBef>
                <a:buClr>
                  <a:srgbClr val="B6121F"/>
                </a:buClr>
                <a:buSzPct val="75000"/>
                <a:buFont typeface="Marlett" pitchFamily="2" charset="2"/>
                <a:buChar char=""/>
                <a:defRPr sz="2400">
                  <a:solidFill>
                    <a:schemeClr val="tx1"/>
                  </a:solidFill>
                  <a:latin typeface="Arial" charset="0"/>
                  <a:ea typeface="SimSun" pitchFamily="2" charset="-122"/>
                </a:defRPr>
              </a:lvl1pPr>
              <a:lvl2pPr marL="742950" indent="-285750" eaLnBrk="0" hangingPunct="0">
                <a:lnSpc>
                  <a:spcPct val="87000"/>
                </a:lnSpc>
                <a:spcBef>
                  <a:spcPts val="1250"/>
                </a:spcBef>
                <a:buClr>
                  <a:srgbClr val="B6121F"/>
                </a:buClr>
                <a:buChar char="»"/>
                <a:defRPr sz="2000">
                  <a:solidFill>
                    <a:schemeClr val="tx1"/>
                  </a:solidFill>
                  <a:latin typeface="Arial" charset="0"/>
                  <a:ea typeface="SimSun" pitchFamily="2" charset="-122"/>
                </a:defRPr>
              </a:lvl2pPr>
              <a:lvl3pPr marL="1143000" indent="-228600" eaLnBrk="0" hangingPunct="0">
                <a:lnSpc>
                  <a:spcPct val="87000"/>
                </a:lnSpc>
                <a:spcBef>
                  <a:spcPts val="1125"/>
                </a:spcBef>
                <a:buClr>
                  <a:srgbClr val="FFFFFF"/>
                </a:buClr>
                <a:defRPr>
                  <a:solidFill>
                    <a:schemeClr val="tx1"/>
                  </a:solidFill>
                  <a:latin typeface="Arial" charset="0"/>
                  <a:ea typeface="SimSun" pitchFamily="2" charset="-122"/>
                </a:defRPr>
              </a:lvl3pPr>
              <a:lvl4pPr marL="1600200" indent="-228600" eaLnBrk="0" hangingPunct="0">
                <a:lnSpc>
                  <a:spcPct val="87000"/>
                </a:lnSpc>
                <a:spcBef>
                  <a:spcPts val="1000"/>
                </a:spcBef>
                <a:buClr>
                  <a:srgbClr val="FFFFFF"/>
                </a:buClr>
                <a:defRPr sz="1600">
                  <a:solidFill>
                    <a:schemeClr val="tx1"/>
                  </a:solidFill>
                  <a:latin typeface="Arial" charset="0"/>
                  <a:ea typeface="SimSun" pitchFamily="2" charset="-122"/>
                </a:defRPr>
              </a:lvl4pPr>
              <a:lvl5pPr marL="2057400" indent="-228600" eaLnBrk="0" hangingPunct="0">
                <a:lnSpc>
                  <a:spcPct val="87000"/>
                </a:lnSpc>
                <a:spcBef>
                  <a:spcPts val="500"/>
                </a:spcBef>
                <a:buClr>
                  <a:srgbClr val="FFFFFF"/>
                </a:buClr>
                <a:buChar char="»"/>
                <a:defRPr sz="2000">
                  <a:solidFill>
                    <a:schemeClr val="tx1"/>
                  </a:solidFill>
                  <a:latin typeface="Arial" charset="0"/>
                  <a:ea typeface="SimSun" pitchFamily="2" charset="-122"/>
                </a:defRPr>
              </a:lvl5pPr>
              <a:lvl6pPr marL="25146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6pPr>
              <a:lvl7pPr marL="29718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7pPr>
              <a:lvl8pPr marL="34290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8pPr>
              <a:lvl9pPr marL="38862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9pPr>
            </a:lstStyle>
            <a:p>
              <a:pPr eaLnBrk="1" hangingPunct="1">
                <a:lnSpc>
                  <a:spcPct val="100000"/>
                </a:lnSpc>
                <a:spcBef>
                  <a:spcPct val="0"/>
                </a:spcBef>
                <a:buClr>
                  <a:srgbClr val="000000"/>
                </a:buClr>
                <a:buSzPct val="100000"/>
                <a:buFont typeface="Arial" charset="0"/>
                <a:buNone/>
              </a:pPr>
              <a:r>
                <a:rPr lang="en-GB" altLang="de-DE" sz="1800" b="1">
                  <a:latin typeface="Exo 2" panose="00000500000000000000" pitchFamily="2" charset="0"/>
                </a:rPr>
                <a:t>Folding</a:t>
              </a:r>
            </a:p>
          </p:txBody>
        </p:sp>
        <p:sp>
          <p:nvSpPr>
            <p:cNvPr id="8203" name="Text Box 12"/>
            <p:cNvSpPr txBox="1">
              <a:spLocks noChangeArrowheads="1"/>
            </p:cNvSpPr>
            <p:nvPr/>
          </p:nvSpPr>
          <p:spPr bwMode="auto">
            <a:xfrm>
              <a:off x="2915816" y="4797152"/>
              <a:ext cx="992579" cy="36933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87000"/>
                </a:lnSpc>
                <a:spcBef>
                  <a:spcPts val="1500"/>
                </a:spcBef>
                <a:buClr>
                  <a:srgbClr val="B6121F"/>
                </a:buClr>
                <a:buSzPct val="75000"/>
                <a:buFont typeface="Marlett" pitchFamily="2" charset="2"/>
                <a:buChar char=""/>
                <a:defRPr sz="2400">
                  <a:solidFill>
                    <a:schemeClr val="tx1"/>
                  </a:solidFill>
                  <a:latin typeface="Arial" charset="0"/>
                  <a:ea typeface="SimSun" pitchFamily="2" charset="-122"/>
                </a:defRPr>
              </a:lvl1pPr>
              <a:lvl2pPr marL="742950" indent="-285750" eaLnBrk="0" hangingPunct="0">
                <a:lnSpc>
                  <a:spcPct val="87000"/>
                </a:lnSpc>
                <a:spcBef>
                  <a:spcPts val="1250"/>
                </a:spcBef>
                <a:buClr>
                  <a:srgbClr val="B6121F"/>
                </a:buClr>
                <a:buChar char="»"/>
                <a:defRPr sz="2000">
                  <a:solidFill>
                    <a:schemeClr val="tx1"/>
                  </a:solidFill>
                  <a:latin typeface="Arial" charset="0"/>
                  <a:ea typeface="SimSun" pitchFamily="2" charset="-122"/>
                </a:defRPr>
              </a:lvl2pPr>
              <a:lvl3pPr marL="1143000" indent="-228600" eaLnBrk="0" hangingPunct="0">
                <a:lnSpc>
                  <a:spcPct val="87000"/>
                </a:lnSpc>
                <a:spcBef>
                  <a:spcPts val="1125"/>
                </a:spcBef>
                <a:buClr>
                  <a:srgbClr val="FFFFFF"/>
                </a:buClr>
                <a:defRPr>
                  <a:solidFill>
                    <a:schemeClr val="tx1"/>
                  </a:solidFill>
                  <a:latin typeface="Arial" charset="0"/>
                  <a:ea typeface="SimSun" pitchFamily="2" charset="-122"/>
                </a:defRPr>
              </a:lvl3pPr>
              <a:lvl4pPr marL="1600200" indent="-228600" eaLnBrk="0" hangingPunct="0">
                <a:lnSpc>
                  <a:spcPct val="87000"/>
                </a:lnSpc>
                <a:spcBef>
                  <a:spcPts val="1000"/>
                </a:spcBef>
                <a:buClr>
                  <a:srgbClr val="FFFFFF"/>
                </a:buClr>
                <a:defRPr sz="1600">
                  <a:solidFill>
                    <a:schemeClr val="tx1"/>
                  </a:solidFill>
                  <a:latin typeface="Arial" charset="0"/>
                  <a:ea typeface="SimSun" pitchFamily="2" charset="-122"/>
                </a:defRPr>
              </a:lvl4pPr>
              <a:lvl5pPr marL="2057400" indent="-228600" eaLnBrk="0" hangingPunct="0">
                <a:lnSpc>
                  <a:spcPct val="87000"/>
                </a:lnSpc>
                <a:spcBef>
                  <a:spcPts val="500"/>
                </a:spcBef>
                <a:buClr>
                  <a:srgbClr val="FFFFFF"/>
                </a:buClr>
                <a:buChar char="»"/>
                <a:defRPr sz="2000">
                  <a:solidFill>
                    <a:schemeClr val="tx1"/>
                  </a:solidFill>
                  <a:latin typeface="Arial" charset="0"/>
                  <a:ea typeface="SimSun" pitchFamily="2" charset="-122"/>
                </a:defRPr>
              </a:lvl5pPr>
              <a:lvl6pPr marL="25146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6pPr>
              <a:lvl7pPr marL="29718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7pPr>
              <a:lvl8pPr marL="34290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8pPr>
              <a:lvl9pPr marL="38862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9pPr>
            </a:lstStyle>
            <a:p>
              <a:pPr eaLnBrk="1" hangingPunct="1">
                <a:lnSpc>
                  <a:spcPct val="100000"/>
                </a:lnSpc>
                <a:spcBef>
                  <a:spcPct val="0"/>
                </a:spcBef>
                <a:buClr>
                  <a:srgbClr val="000000"/>
                </a:buClr>
                <a:buSzPct val="100000"/>
                <a:buFont typeface="Arial" charset="0"/>
                <a:buNone/>
              </a:pPr>
              <a:r>
                <a:rPr lang="en-GB" altLang="de-DE" sz="1800" b="1">
                  <a:latin typeface="Exo 2" panose="00000500000000000000" pitchFamily="2" charset="0"/>
                </a:rPr>
                <a:t>Cutting</a:t>
              </a:r>
            </a:p>
          </p:txBody>
        </p:sp>
        <p:sp>
          <p:nvSpPr>
            <p:cNvPr id="8205" name="Text Box 14"/>
            <p:cNvSpPr txBox="1">
              <a:spLocks noChangeArrowheads="1"/>
            </p:cNvSpPr>
            <p:nvPr/>
          </p:nvSpPr>
          <p:spPr bwMode="auto">
            <a:xfrm>
              <a:off x="4644008" y="4973848"/>
              <a:ext cx="1300356" cy="36933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87000"/>
                </a:lnSpc>
                <a:spcBef>
                  <a:spcPts val="1500"/>
                </a:spcBef>
                <a:buClr>
                  <a:srgbClr val="B6121F"/>
                </a:buClr>
                <a:buSzPct val="75000"/>
                <a:buFont typeface="Marlett" pitchFamily="2" charset="2"/>
                <a:buChar char=""/>
                <a:defRPr sz="2400">
                  <a:solidFill>
                    <a:schemeClr val="tx1"/>
                  </a:solidFill>
                  <a:latin typeface="Arial" charset="0"/>
                  <a:ea typeface="SimSun" pitchFamily="2" charset="-122"/>
                </a:defRPr>
              </a:lvl1pPr>
              <a:lvl2pPr marL="742950" indent="-285750" eaLnBrk="0" hangingPunct="0">
                <a:lnSpc>
                  <a:spcPct val="87000"/>
                </a:lnSpc>
                <a:spcBef>
                  <a:spcPts val="1250"/>
                </a:spcBef>
                <a:buClr>
                  <a:srgbClr val="B6121F"/>
                </a:buClr>
                <a:buChar char="»"/>
                <a:defRPr sz="2000">
                  <a:solidFill>
                    <a:schemeClr val="tx1"/>
                  </a:solidFill>
                  <a:latin typeface="Arial" charset="0"/>
                  <a:ea typeface="SimSun" pitchFamily="2" charset="-122"/>
                </a:defRPr>
              </a:lvl2pPr>
              <a:lvl3pPr marL="1143000" indent="-228600" eaLnBrk="0" hangingPunct="0">
                <a:lnSpc>
                  <a:spcPct val="87000"/>
                </a:lnSpc>
                <a:spcBef>
                  <a:spcPts val="1125"/>
                </a:spcBef>
                <a:buClr>
                  <a:srgbClr val="FFFFFF"/>
                </a:buClr>
                <a:defRPr>
                  <a:solidFill>
                    <a:schemeClr val="tx1"/>
                  </a:solidFill>
                  <a:latin typeface="Arial" charset="0"/>
                  <a:ea typeface="SimSun" pitchFamily="2" charset="-122"/>
                </a:defRPr>
              </a:lvl3pPr>
              <a:lvl4pPr marL="1600200" indent="-228600" eaLnBrk="0" hangingPunct="0">
                <a:lnSpc>
                  <a:spcPct val="87000"/>
                </a:lnSpc>
                <a:spcBef>
                  <a:spcPts val="1000"/>
                </a:spcBef>
                <a:buClr>
                  <a:srgbClr val="FFFFFF"/>
                </a:buClr>
                <a:defRPr sz="1600">
                  <a:solidFill>
                    <a:schemeClr val="tx1"/>
                  </a:solidFill>
                  <a:latin typeface="Arial" charset="0"/>
                  <a:ea typeface="SimSun" pitchFamily="2" charset="-122"/>
                </a:defRPr>
              </a:lvl4pPr>
              <a:lvl5pPr marL="2057400" indent="-228600" eaLnBrk="0" hangingPunct="0">
                <a:lnSpc>
                  <a:spcPct val="87000"/>
                </a:lnSpc>
                <a:spcBef>
                  <a:spcPts val="500"/>
                </a:spcBef>
                <a:buClr>
                  <a:srgbClr val="FFFFFF"/>
                </a:buClr>
                <a:buChar char="»"/>
                <a:defRPr sz="2000">
                  <a:solidFill>
                    <a:schemeClr val="tx1"/>
                  </a:solidFill>
                  <a:latin typeface="Arial" charset="0"/>
                  <a:ea typeface="SimSun" pitchFamily="2" charset="-122"/>
                </a:defRPr>
              </a:lvl5pPr>
              <a:lvl6pPr marL="25146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6pPr>
              <a:lvl7pPr marL="29718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7pPr>
              <a:lvl8pPr marL="34290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8pPr>
              <a:lvl9pPr marL="38862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9pPr>
            </a:lstStyle>
            <a:p>
              <a:pPr eaLnBrk="1" hangingPunct="1">
                <a:lnSpc>
                  <a:spcPct val="100000"/>
                </a:lnSpc>
                <a:spcBef>
                  <a:spcPct val="0"/>
                </a:spcBef>
                <a:buClr>
                  <a:srgbClr val="000000"/>
                </a:buClr>
                <a:buSzPct val="100000"/>
                <a:buFont typeface="Arial" charset="0"/>
                <a:buNone/>
              </a:pPr>
              <a:r>
                <a:rPr lang="en-GB" altLang="de-DE" sz="1800" b="1">
                  <a:latin typeface="Exo 2" panose="00000500000000000000" pitchFamily="2" charset="0"/>
                </a:rPr>
                <a:t>Collecting</a:t>
              </a:r>
            </a:p>
          </p:txBody>
        </p:sp>
        <p:sp>
          <p:nvSpPr>
            <p:cNvPr id="8209" name="Text Box 20"/>
            <p:cNvSpPr txBox="1">
              <a:spLocks noChangeArrowheads="1"/>
            </p:cNvSpPr>
            <p:nvPr/>
          </p:nvSpPr>
          <p:spPr bwMode="auto">
            <a:xfrm>
              <a:off x="3635896" y="5085184"/>
              <a:ext cx="1172116" cy="36933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87000"/>
                </a:lnSpc>
                <a:spcBef>
                  <a:spcPts val="1500"/>
                </a:spcBef>
                <a:buClr>
                  <a:srgbClr val="B6121F"/>
                </a:buClr>
                <a:buSzPct val="75000"/>
                <a:buFont typeface="Marlett" pitchFamily="2" charset="2"/>
                <a:buChar char=""/>
                <a:defRPr sz="2400">
                  <a:solidFill>
                    <a:schemeClr val="tx1"/>
                  </a:solidFill>
                  <a:latin typeface="Arial" charset="0"/>
                  <a:ea typeface="SimSun" pitchFamily="2" charset="-122"/>
                </a:defRPr>
              </a:lvl1pPr>
              <a:lvl2pPr marL="742950" indent="-285750" eaLnBrk="0" hangingPunct="0">
                <a:lnSpc>
                  <a:spcPct val="87000"/>
                </a:lnSpc>
                <a:spcBef>
                  <a:spcPts val="1250"/>
                </a:spcBef>
                <a:buClr>
                  <a:srgbClr val="B6121F"/>
                </a:buClr>
                <a:buChar char="»"/>
                <a:defRPr sz="2000">
                  <a:solidFill>
                    <a:schemeClr val="tx1"/>
                  </a:solidFill>
                  <a:latin typeface="Arial" charset="0"/>
                  <a:ea typeface="SimSun" pitchFamily="2" charset="-122"/>
                </a:defRPr>
              </a:lvl2pPr>
              <a:lvl3pPr marL="1143000" indent="-228600" eaLnBrk="0" hangingPunct="0">
                <a:lnSpc>
                  <a:spcPct val="87000"/>
                </a:lnSpc>
                <a:spcBef>
                  <a:spcPts val="1125"/>
                </a:spcBef>
                <a:buClr>
                  <a:srgbClr val="FFFFFF"/>
                </a:buClr>
                <a:defRPr>
                  <a:solidFill>
                    <a:schemeClr val="tx1"/>
                  </a:solidFill>
                  <a:latin typeface="Arial" charset="0"/>
                  <a:ea typeface="SimSun" pitchFamily="2" charset="-122"/>
                </a:defRPr>
              </a:lvl3pPr>
              <a:lvl4pPr marL="1600200" indent="-228600" eaLnBrk="0" hangingPunct="0">
                <a:lnSpc>
                  <a:spcPct val="87000"/>
                </a:lnSpc>
                <a:spcBef>
                  <a:spcPts val="1000"/>
                </a:spcBef>
                <a:buClr>
                  <a:srgbClr val="FFFFFF"/>
                </a:buClr>
                <a:defRPr sz="1600">
                  <a:solidFill>
                    <a:schemeClr val="tx1"/>
                  </a:solidFill>
                  <a:latin typeface="Arial" charset="0"/>
                  <a:ea typeface="SimSun" pitchFamily="2" charset="-122"/>
                </a:defRPr>
              </a:lvl4pPr>
              <a:lvl5pPr marL="2057400" indent="-228600" eaLnBrk="0" hangingPunct="0">
                <a:lnSpc>
                  <a:spcPct val="87000"/>
                </a:lnSpc>
                <a:spcBef>
                  <a:spcPts val="500"/>
                </a:spcBef>
                <a:buClr>
                  <a:srgbClr val="FFFFFF"/>
                </a:buClr>
                <a:buChar char="»"/>
                <a:defRPr sz="2000">
                  <a:solidFill>
                    <a:schemeClr val="tx1"/>
                  </a:solidFill>
                  <a:latin typeface="Arial" charset="0"/>
                  <a:ea typeface="SimSun" pitchFamily="2" charset="-122"/>
                </a:defRPr>
              </a:lvl5pPr>
              <a:lvl6pPr marL="25146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6pPr>
              <a:lvl7pPr marL="29718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7pPr>
              <a:lvl8pPr marL="34290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8pPr>
              <a:lvl9pPr marL="38862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9pPr>
            </a:lstStyle>
            <a:p>
              <a:pPr eaLnBrk="1" hangingPunct="1">
                <a:lnSpc>
                  <a:spcPct val="100000"/>
                </a:lnSpc>
                <a:spcBef>
                  <a:spcPct val="0"/>
                </a:spcBef>
                <a:buClr>
                  <a:srgbClr val="000000"/>
                </a:buClr>
                <a:buSzPct val="100000"/>
                <a:buFont typeface="Arial" charset="0"/>
                <a:buNone/>
              </a:pPr>
              <a:r>
                <a:rPr lang="en-GB" altLang="de-DE" sz="1800" b="1">
                  <a:latin typeface="Exo 2" panose="00000500000000000000" pitchFamily="2" charset="0"/>
                </a:rPr>
                <a:t>Stitching</a:t>
              </a:r>
            </a:p>
          </p:txBody>
        </p:sp>
        <p:sp>
          <p:nvSpPr>
            <p:cNvPr id="8210" name="Text Box 21"/>
            <p:cNvSpPr txBox="1">
              <a:spLocks noChangeArrowheads="1"/>
            </p:cNvSpPr>
            <p:nvPr/>
          </p:nvSpPr>
          <p:spPr bwMode="auto">
            <a:xfrm>
              <a:off x="1644060" y="4283804"/>
              <a:ext cx="1415772" cy="36933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87000"/>
                </a:lnSpc>
                <a:spcBef>
                  <a:spcPts val="1500"/>
                </a:spcBef>
                <a:buClr>
                  <a:srgbClr val="B6121F"/>
                </a:buClr>
                <a:buSzPct val="75000"/>
                <a:buFont typeface="Marlett" pitchFamily="2" charset="2"/>
                <a:buChar char=""/>
                <a:defRPr sz="2400">
                  <a:solidFill>
                    <a:schemeClr val="tx1"/>
                  </a:solidFill>
                  <a:latin typeface="Arial" charset="0"/>
                  <a:ea typeface="SimSun" pitchFamily="2" charset="-122"/>
                </a:defRPr>
              </a:lvl1pPr>
              <a:lvl2pPr marL="742950" indent="-285750" eaLnBrk="0" hangingPunct="0">
                <a:lnSpc>
                  <a:spcPct val="87000"/>
                </a:lnSpc>
                <a:spcBef>
                  <a:spcPts val="1250"/>
                </a:spcBef>
                <a:buClr>
                  <a:srgbClr val="B6121F"/>
                </a:buClr>
                <a:buChar char="»"/>
                <a:defRPr sz="2000">
                  <a:solidFill>
                    <a:schemeClr val="tx1"/>
                  </a:solidFill>
                  <a:latin typeface="Arial" charset="0"/>
                  <a:ea typeface="SimSun" pitchFamily="2" charset="-122"/>
                </a:defRPr>
              </a:lvl2pPr>
              <a:lvl3pPr marL="1143000" indent="-228600" eaLnBrk="0" hangingPunct="0">
                <a:lnSpc>
                  <a:spcPct val="87000"/>
                </a:lnSpc>
                <a:spcBef>
                  <a:spcPts val="1125"/>
                </a:spcBef>
                <a:buClr>
                  <a:srgbClr val="FFFFFF"/>
                </a:buClr>
                <a:defRPr>
                  <a:solidFill>
                    <a:schemeClr val="tx1"/>
                  </a:solidFill>
                  <a:latin typeface="Arial" charset="0"/>
                  <a:ea typeface="SimSun" pitchFamily="2" charset="-122"/>
                </a:defRPr>
              </a:lvl3pPr>
              <a:lvl4pPr marL="1600200" indent="-228600" eaLnBrk="0" hangingPunct="0">
                <a:lnSpc>
                  <a:spcPct val="87000"/>
                </a:lnSpc>
                <a:spcBef>
                  <a:spcPts val="1000"/>
                </a:spcBef>
                <a:buClr>
                  <a:srgbClr val="FFFFFF"/>
                </a:buClr>
                <a:defRPr sz="1600">
                  <a:solidFill>
                    <a:schemeClr val="tx1"/>
                  </a:solidFill>
                  <a:latin typeface="Arial" charset="0"/>
                  <a:ea typeface="SimSun" pitchFamily="2" charset="-122"/>
                </a:defRPr>
              </a:lvl4pPr>
              <a:lvl5pPr marL="2057400" indent="-228600" eaLnBrk="0" hangingPunct="0">
                <a:lnSpc>
                  <a:spcPct val="87000"/>
                </a:lnSpc>
                <a:spcBef>
                  <a:spcPts val="500"/>
                </a:spcBef>
                <a:buClr>
                  <a:srgbClr val="FFFFFF"/>
                </a:buClr>
                <a:buChar char="»"/>
                <a:defRPr sz="2000">
                  <a:solidFill>
                    <a:schemeClr val="tx1"/>
                  </a:solidFill>
                  <a:latin typeface="Arial" charset="0"/>
                  <a:ea typeface="SimSun" pitchFamily="2" charset="-122"/>
                </a:defRPr>
              </a:lvl5pPr>
              <a:lvl6pPr marL="25146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6pPr>
              <a:lvl7pPr marL="29718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7pPr>
              <a:lvl8pPr marL="34290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8pPr>
              <a:lvl9pPr marL="38862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9pPr>
            </a:lstStyle>
            <a:p>
              <a:pPr algn="ctr" eaLnBrk="1" hangingPunct="1">
                <a:lnSpc>
                  <a:spcPct val="100000"/>
                </a:lnSpc>
                <a:spcBef>
                  <a:spcPct val="0"/>
                </a:spcBef>
                <a:buClr>
                  <a:srgbClr val="000000"/>
                </a:buClr>
                <a:buSzPct val="100000"/>
                <a:buFont typeface="Arial" charset="0"/>
                <a:buNone/>
              </a:pPr>
              <a:r>
                <a:rPr lang="en-GB" altLang="de-DE" sz="1800" b="1">
                  <a:latin typeface="Exo 2" panose="00000500000000000000" pitchFamily="2" charset="0"/>
                </a:rPr>
                <a:t>Die Cutting</a:t>
              </a:r>
            </a:p>
          </p:txBody>
        </p:sp>
        <p:sp>
          <p:nvSpPr>
            <p:cNvPr id="8227" name="Text Box 38"/>
            <p:cNvSpPr txBox="1">
              <a:spLocks noChangeArrowheads="1"/>
            </p:cNvSpPr>
            <p:nvPr/>
          </p:nvSpPr>
          <p:spPr bwMode="auto">
            <a:xfrm>
              <a:off x="683568" y="3622576"/>
              <a:ext cx="2287806" cy="36933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87000"/>
                </a:lnSpc>
                <a:spcBef>
                  <a:spcPts val="1500"/>
                </a:spcBef>
                <a:buClr>
                  <a:srgbClr val="B6121F"/>
                </a:buClr>
                <a:buSzPct val="75000"/>
                <a:buFont typeface="Marlett" pitchFamily="2" charset="2"/>
                <a:buChar char=""/>
                <a:defRPr sz="2400">
                  <a:solidFill>
                    <a:schemeClr val="tx1"/>
                  </a:solidFill>
                  <a:latin typeface="Arial" charset="0"/>
                  <a:ea typeface="SimSun" pitchFamily="2" charset="-122"/>
                </a:defRPr>
              </a:lvl1pPr>
              <a:lvl2pPr marL="742950" indent="-285750" eaLnBrk="0" hangingPunct="0">
                <a:lnSpc>
                  <a:spcPct val="87000"/>
                </a:lnSpc>
                <a:spcBef>
                  <a:spcPts val="1250"/>
                </a:spcBef>
                <a:buClr>
                  <a:srgbClr val="B6121F"/>
                </a:buClr>
                <a:buChar char="»"/>
                <a:defRPr sz="2000">
                  <a:solidFill>
                    <a:schemeClr val="tx1"/>
                  </a:solidFill>
                  <a:latin typeface="Arial" charset="0"/>
                  <a:ea typeface="SimSun" pitchFamily="2" charset="-122"/>
                </a:defRPr>
              </a:lvl2pPr>
              <a:lvl3pPr marL="1143000" indent="-228600" eaLnBrk="0" hangingPunct="0">
                <a:lnSpc>
                  <a:spcPct val="87000"/>
                </a:lnSpc>
                <a:spcBef>
                  <a:spcPts val="1125"/>
                </a:spcBef>
                <a:buClr>
                  <a:srgbClr val="FFFFFF"/>
                </a:buClr>
                <a:defRPr>
                  <a:solidFill>
                    <a:schemeClr val="tx1"/>
                  </a:solidFill>
                  <a:latin typeface="Arial" charset="0"/>
                  <a:ea typeface="SimSun" pitchFamily="2" charset="-122"/>
                </a:defRPr>
              </a:lvl3pPr>
              <a:lvl4pPr marL="1600200" indent="-228600" eaLnBrk="0" hangingPunct="0">
                <a:lnSpc>
                  <a:spcPct val="87000"/>
                </a:lnSpc>
                <a:spcBef>
                  <a:spcPts val="1000"/>
                </a:spcBef>
                <a:buClr>
                  <a:srgbClr val="FFFFFF"/>
                </a:buClr>
                <a:defRPr sz="1600">
                  <a:solidFill>
                    <a:schemeClr val="tx1"/>
                  </a:solidFill>
                  <a:latin typeface="Arial" charset="0"/>
                  <a:ea typeface="SimSun" pitchFamily="2" charset="-122"/>
                </a:defRPr>
              </a:lvl4pPr>
              <a:lvl5pPr marL="2057400" indent="-228600" eaLnBrk="0" hangingPunct="0">
                <a:lnSpc>
                  <a:spcPct val="87000"/>
                </a:lnSpc>
                <a:spcBef>
                  <a:spcPts val="500"/>
                </a:spcBef>
                <a:buClr>
                  <a:srgbClr val="FFFFFF"/>
                </a:buClr>
                <a:buChar char="»"/>
                <a:defRPr sz="2000">
                  <a:solidFill>
                    <a:schemeClr val="tx1"/>
                  </a:solidFill>
                  <a:latin typeface="Arial" charset="0"/>
                  <a:ea typeface="SimSun" pitchFamily="2" charset="-122"/>
                </a:defRPr>
              </a:lvl5pPr>
              <a:lvl6pPr marL="25146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6pPr>
              <a:lvl7pPr marL="29718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7pPr>
              <a:lvl8pPr marL="34290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8pPr>
              <a:lvl9pPr marL="38862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9pPr>
            </a:lstStyle>
            <a:p>
              <a:pPr eaLnBrk="1" hangingPunct="1">
                <a:lnSpc>
                  <a:spcPct val="100000"/>
                </a:lnSpc>
                <a:spcBef>
                  <a:spcPct val="0"/>
                </a:spcBef>
                <a:buClr>
                  <a:srgbClr val="000000"/>
                </a:buClr>
                <a:buSzPct val="100000"/>
                <a:buFont typeface="Arial" charset="0"/>
                <a:buNone/>
              </a:pPr>
              <a:r>
                <a:rPr lang="en-GB" altLang="de-DE" sz="1800" b="1">
                  <a:latin typeface="Exo 2" panose="00000500000000000000" pitchFamily="2" charset="0"/>
                </a:rPr>
                <a:t>Packing &amp;Shipping</a:t>
              </a:r>
            </a:p>
          </p:txBody>
        </p:sp>
        <p:sp>
          <p:nvSpPr>
            <p:cNvPr id="51" name="Text Box 9"/>
            <p:cNvSpPr txBox="1">
              <a:spLocks noChangeArrowheads="1"/>
            </p:cNvSpPr>
            <p:nvPr/>
          </p:nvSpPr>
          <p:spPr bwMode="auto">
            <a:xfrm>
              <a:off x="6016522" y="2960876"/>
              <a:ext cx="1151277" cy="36933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87000"/>
                </a:lnSpc>
                <a:spcBef>
                  <a:spcPts val="1500"/>
                </a:spcBef>
                <a:buClr>
                  <a:srgbClr val="B6121F"/>
                </a:buClr>
                <a:buSzPct val="75000"/>
                <a:buFont typeface="Marlett" pitchFamily="2" charset="2"/>
                <a:buChar char=""/>
                <a:defRPr sz="2400">
                  <a:solidFill>
                    <a:schemeClr val="tx1"/>
                  </a:solidFill>
                  <a:latin typeface="Arial" charset="0"/>
                  <a:ea typeface="SimSun" pitchFamily="2" charset="-122"/>
                </a:defRPr>
              </a:lvl1pPr>
              <a:lvl2pPr marL="742950" indent="-285750" eaLnBrk="0" hangingPunct="0">
                <a:lnSpc>
                  <a:spcPct val="87000"/>
                </a:lnSpc>
                <a:spcBef>
                  <a:spcPts val="1250"/>
                </a:spcBef>
                <a:buClr>
                  <a:srgbClr val="B6121F"/>
                </a:buClr>
                <a:buChar char="»"/>
                <a:defRPr sz="2000">
                  <a:solidFill>
                    <a:schemeClr val="tx1"/>
                  </a:solidFill>
                  <a:latin typeface="Arial" charset="0"/>
                  <a:ea typeface="SimSun" pitchFamily="2" charset="-122"/>
                </a:defRPr>
              </a:lvl2pPr>
              <a:lvl3pPr marL="1143000" indent="-228600" eaLnBrk="0" hangingPunct="0">
                <a:lnSpc>
                  <a:spcPct val="87000"/>
                </a:lnSpc>
                <a:spcBef>
                  <a:spcPts val="1125"/>
                </a:spcBef>
                <a:buClr>
                  <a:srgbClr val="FFFFFF"/>
                </a:buClr>
                <a:defRPr>
                  <a:solidFill>
                    <a:schemeClr val="tx1"/>
                  </a:solidFill>
                  <a:latin typeface="Arial" charset="0"/>
                  <a:ea typeface="SimSun" pitchFamily="2" charset="-122"/>
                </a:defRPr>
              </a:lvl3pPr>
              <a:lvl4pPr marL="1600200" indent="-228600" eaLnBrk="0" hangingPunct="0">
                <a:lnSpc>
                  <a:spcPct val="87000"/>
                </a:lnSpc>
                <a:spcBef>
                  <a:spcPts val="1000"/>
                </a:spcBef>
                <a:buClr>
                  <a:srgbClr val="FFFFFF"/>
                </a:buClr>
                <a:defRPr sz="1600">
                  <a:solidFill>
                    <a:schemeClr val="tx1"/>
                  </a:solidFill>
                  <a:latin typeface="Arial" charset="0"/>
                  <a:ea typeface="SimSun" pitchFamily="2" charset="-122"/>
                </a:defRPr>
              </a:lvl4pPr>
              <a:lvl5pPr marL="2057400" indent="-228600" eaLnBrk="0" hangingPunct="0">
                <a:lnSpc>
                  <a:spcPct val="87000"/>
                </a:lnSpc>
                <a:spcBef>
                  <a:spcPts val="500"/>
                </a:spcBef>
                <a:buClr>
                  <a:srgbClr val="FFFFFF"/>
                </a:buClr>
                <a:buChar char="»"/>
                <a:defRPr sz="2000">
                  <a:solidFill>
                    <a:schemeClr val="tx1"/>
                  </a:solidFill>
                  <a:latin typeface="Arial" charset="0"/>
                  <a:ea typeface="SimSun" pitchFamily="2" charset="-122"/>
                </a:defRPr>
              </a:lvl5pPr>
              <a:lvl6pPr marL="25146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6pPr>
              <a:lvl7pPr marL="29718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7pPr>
              <a:lvl8pPr marL="34290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8pPr>
              <a:lvl9pPr marL="38862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9pPr>
            </a:lstStyle>
            <a:p>
              <a:pPr eaLnBrk="1" hangingPunct="1">
                <a:lnSpc>
                  <a:spcPct val="100000"/>
                </a:lnSpc>
                <a:spcBef>
                  <a:spcPct val="0"/>
                </a:spcBef>
                <a:buClr>
                  <a:srgbClr val="000000"/>
                </a:buClr>
                <a:buSzPct val="100000"/>
                <a:buFont typeface="Arial" charset="0"/>
                <a:buNone/>
              </a:pPr>
              <a:r>
                <a:rPr lang="en-GB" altLang="de-DE" sz="1800" b="1">
                  <a:latin typeface="Exo 2" panose="00000500000000000000" pitchFamily="2" charset="0"/>
                </a:rPr>
                <a:t>Preflight</a:t>
              </a:r>
            </a:p>
          </p:txBody>
        </p:sp>
      </p:grpSp>
      <p:sp>
        <p:nvSpPr>
          <p:cNvPr id="60" name="Textfeld 59"/>
          <p:cNvSpPr txBox="1"/>
          <p:nvPr/>
        </p:nvSpPr>
        <p:spPr>
          <a:xfrm>
            <a:off x="7277521" y="5337882"/>
            <a:ext cx="1633781" cy="369332"/>
          </a:xfrm>
          <a:prstGeom prst="rect">
            <a:avLst/>
          </a:prstGeom>
          <a:noFill/>
        </p:spPr>
        <p:txBody>
          <a:bodyPr wrap="none" rtlCol="0">
            <a:spAutoFit/>
          </a:bodyPr>
          <a:lstStyle/>
          <a:p>
            <a:pPr algn="r">
              <a:lnSpc>
                <a:spcPct val="100000"/>
              </a:lnSpc>
            </a:pPr>
            <a:r>
              <a:rPr lang="en-CA">
                <a:latin typeface="Exo 2" panose="00000500000000000000" pitchFamily="2" charset="0"/>
              </a:rPr>
              <a:t>PP Processes</a:t>
            </a:r>
            <a:endParaRPr lang="en-CA" i="1">
              <a:latin typeface="Exo 2" panose="00000500000000000000" pitchFamily="2" charset="0"/>
            </a:endParaRPr>
          </a:p>
        </p:txBody>
      </p:sp>
      <p:sp>
        <p:nvSpPr>
          <p:cNvPr id="62" name="Rechteck 61"/>
          <p:cNvSpPr/>
          <p:nvPr/>
        </p:nvSpPr>
        <p:spPr>
          <a:xfrm>
            <a:off x="4337206" y="4067780"/>
            <a:ext cx="1197764" cy="369332"/>
          </a:xfrm>
          <a:prstGeom prst="rect">
            <a:avLst/>
          </a:prstGeom>
        </p:spPr>
        <p:txBody>
          <a:bodyPr wrap="none">
            <a:spAutoFit/>
          </a:bodyPr>
          <a:lstStyle/>
          <a:p>
            <a:r>
              <a:rPr lang="de-DE" sz="1800" b="1" dirty="0">
                <a:solidFill>
                  <a:srgbClr val="B6121F"/>
                </a:solidFill>
                <a:latin typeface="Exo 2" panose="00000500000000000000" pitchFamily="2" charset="0"/>
              </a:rPr>
              <a:t>PrintTalk</a:t>
            </a:r>
            <a:endParaRPr lang="de-DE" sz="1800" b="1" dirty="0">
              <a:latin typeface="Exo 2" panose="00000500000000000000" pitchFamily="2" charset="0"/>
            </a:endParaRPr>
          </a:p>
        </p:txBody>
      </p:sp>
    </p:spTree>
    <p:extLst>
      <p:ext uri="{BB962C8B-B14F-4D97-AF65-F5344CB8AC3E}">
        <p14:creationId xmlns:p14="http://schemas.microsoft.com/office/powerpoint/2010/main" val="182660875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5" grpId="0"/>
      <p:bldP spid="58" grpId="0"/>
      <p:bldP spid="3" grpId="0"/>
      <p:bldP spid="61" grpId="0"/>
      <p:bldP spid="60" grpId="0"/>
      <p:bldP spid="6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CA" altLang="de-DE" noProof="0">
                <a:latin typeface="Exo 2 Semi Bold" panose="00000700000000000000" pitchFamily="2" charset="0"/>
              </a:rPr>
              <a:t>Information Exchange with JDF/XJDF</a:t>
            </a:r>
          </a:p>
        </p:txBody>
      </p:sp>
      <p:grpSp>
        <p:nvGrpSpPr>
          <p:cNvPr id="2" name="Gruppieren 1"/>
          <p:cNvGrpSpPr/>
          <p:nvPr/>
        </p:nvGrpSpPr>
        <p:grpSpPr>
          <a:xfrm>
            <a:off x="539849" y="1196752"/>
            <a:ext cx="7922543" cy="5184576"/>
            <a:chOff x="539849" y="1196752"/>
            <a:chExt cx="7922543" cy="5184576"/>
          </a:xfrm>
        </p:grpSpPr>
        <p:sp>
          <p:nvSpPr>
            <p:cNvPr id="6147" name="Rectangle 3"/>
            <p:cNvSpPr>
              <a:spLocks noChangeArrowheads="1"/>
            </p:cNvSpPr>
            <p:nvPr/>
          </p:nvSpPr>
          <p:spPr bwMode="auto">
            <a:xfrm>
              <a:off x="539849" y="3505200"/>
              <a:ext cx="1439863" cy="720000"/>
            </a:xfrm>
            <a:prstGeom prst="rect">
              <a:avLst/>
            </a:prstGeom>
            <a:solidFill>
              <a:srgbClr val="FFFFCC"/>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eaLnBrk="0" hangingPunct="0">
                <a:lnSpc>
                  <a:spcPct val="87000"/>
                </a:lnSpc>
                <a:spcBef>
                  <a:spcPts val="1500"/>
                </a:spcBef>
                <a:buClr>
                  <a:srgbClr val="B6121F"/>
                </a:buClr>
                <a:buSzPct val="75000"/>
                <a:buFont typeface="Marlett" pitchFamily="2" charset="2"/>
                <a:buChar char=""/>
                <a:defRPr sz="2400">
                  <a:solidFill>
                    <a:schemeClr val="tx1"/>
                  </a:solidFill>
                  <a:latin typeface="Arial" charset="0"/>
                  <a:ea typeface="SimSun" pitchFamily="2" charset="-122"/>
                </a:defRPr>
              </a:lvl1pPr>
              <a:lvl2pPr marL="742950" indent="-285750" eaLnBrk="0" hangingPunct="0">
                <a:lnSpc>
                  <a:spcPct val="87000"/>
                </a:lnSpc>
                <a:spcBef>
                  <a:spcPts val="1250"/>
                </a:spcBef>
                <a:buClr>
                  <a:srgbClr val="B6121F"/>
                </a:buClr>
                <a:buChar char="»"/>
                <a:defRPr sz="2000">
                  <a:solidFill>
                    <a:schemeClr val="tx1"/>
                  </a:solidFill>
                  <a:latin typeface="Arial" charset="0"/>
                  <a:ea typeface="SimSun" pitchFamily="2" charset="-122"/>
                </a:defRPr>
              </a:lvl2pPr>
              <a:lvl3pPr marL="1143000" indent="-228600" eaLnBrk="0" hangingPunct="0">
                <a:lnSpc>
                  <a:spcPct val="87000"/>
                </a:lnSpc>
                <a:spcBef>
                  <a:spcPts val="1125"/>
                </a:spcBef>
                <a:buClr>
                  <a:srgbClr val="FFFFFF"/>
                </a:buClr>
                <a:defRPr>
                  <a:solidFill>
                    <a:schemeClr val="tx1"/>
                  </a:solidFill>
                  <a:latin typeface="Arial" charset="0"/>
                  <a:ea typeface="SimSun" pitchFamily="2" charset="-122"/>
                </a:defRPr>
              </a:lvl3pPr>
              <a:lvl4pPr marL="1600200" indent="-228600" eaLnBrk="0" hangingPunct="0">
                <a:lnSpc>
                  <a:spcPct val="87000"/>
                </a:lnSpc>
                <a:spcBef>
                  <a:spcPts val="1000"/>
                </a:spcBef>
                <a:buClr>
                  <a:srgbClr val="FFFFFF"/>
                </a:buClr>
                <a:defRPr sz="1600">
                  <a:solidFill>
                    <a:schemeClr val="tx1"/>
                  </a:solidFill>
                  <a:latin typeface="Arial" charset="0"/>
                  <a:ea typeface="SimSun" pitchFamily="2" charset="-122"/>
                </a:defRPr>
              </a:lvl4pPr>
              <a:lvl5pPr marL="2057400" indent="-228600" eaLnBrk="0" hangingPunct="0">
                <a:lnSpc>
                  <a:spcPct val="87000"/>
                </a:lnSpc>
                <a:spcBef>
                  <a:spcPts val="500"/>
                </a:spcBef>
                <a:buClr>
                  <a:srgbClr val="FFFFFF"/>
                </a:buClr>
                <a:buChar char="»"/>
                <a:defRPr sz="2000">
                  <a:solidFill>
                    <a:schemeClr val="tx1"/>
                  </a:solidFill>
                  <a:latin typeface="Arial" charset="0"/>
                  <a:ea typeface="SimSun" pitchFamily="2" charset="-122"/>
                </a:defRPr>
              </a:lvl5pPr>
              <a:lvl6pPr marL="25146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6pPr>
              <a:lvl7pPr marL="29718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7pPr>
              <a:lvl8pPr marL="34290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8pPr>
              <a:lvl9pPr marL="38862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9pPr>
            </a:lstStyle>
            <a:p>
              <a:pPr algn="ctr">
                <a:lnSpc>
                  <a:spcPct val="86000"/>
                </a:lnSpc>
                <a:spcBef>
                  <a:spcPct val="0"/>
                </a:spcBef>
                <a:buClr>
                  <a:srgbClr val="000000"/>
                </a:buClr>
                <a:buSzPct val="100000"/>
                <a:buFont typeface="Times New Roman" pitchFamily="18" charset="0"/>
                <a:buNone/>
              </a:pPr>
              <a:r>
                <a:rPr lang="en-US" altLang="de-DE" sz="1800" b="1">
                  <a:latin typeface="Exo 2" panose="00000500000000000000" pitchFamily="2" charset="0"/>
                </a:rPr>
                <a:t>PostPress</a:t>
              </a:r>
            </a:p>
          </p:txBody>
        </p:sp>
        <p:sp>
          <p:nvSpPr>
            <p:cNvPr id="6148" name="Rectangle 4"/>
            <p:cNvSpPr>
              <a:spLocks noChangeArrowheads="1"/>
            </p:cNvSpPr>
            <p:nvPr/>
          </p:nvSpPr>
          <p:spPr bwMode="auto">
            <a:xfrm>
              <a:off x="3801270" y="5661328"/>
              <a:ext cx="1439863" cy="720000"/>
            </a:xfrm>
            <a:prstGeom prst="rect">
              <a:avLst/>
            </a:prstGeom>
            <a:solidFill>
              <a:srgbClr val="FFFFCC"/>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eaLnBrk="0" hangingPunct="0">
                <a:lnSpc>
                  <a:spcPct val="87000"/>
                </a:lnSpc>
                <a:spcBef>
                  <a:spcPts val="1500"/>
                </a:spcBef>
                <a:buClr>
                  <a:srgbClr val="B6121F"/>
                </a:buClr>
                <a:buSzPct val="75000"/>
                <a:buFont typeface="Marlett" pitchFamily="2" charset="2"/>
                <a:buChar char=""/>
                <a:defRPr sz="2400">
                  <a:solidFill>
                    <a:schemeClr val="tx1"/>
                  </a:solidFill>
                  <a:latin typeface="Arial" charset="0"/>
                  <a:ea typeface="SimSun" pitchFamily="2" charset="-122"/>
                </a:defRPr>
              </a:lvl1pPr>
              <a:lvl2pPr marL="742950" indent="-285750" eaLnBrk="0" hangingPunct="0">
                <a:lnSpc>
                  <a:spcPct val="87000"/>
                </a:lnSpc>
                <a:spcBef>
                  <a:spcPts val="1250"/>
                </a:spcBef>
                <a:buClr>
                  <a:srgbClr val="B6121F"/>
                </a:buClr>
                <a:buChar char="»"/>
                <a:defRPr sz="2000">
                  <a:solidFill>
                    <a:schemeClr val="tx1"/>
                  </a:solidFill>
                  <a:latin typeface="Arial" charset="0"/>
                  <a:ea typeface="SimSun" pitchFamily="2" charset="-122"/>
                </a:defRPr>
              </a:lvl2pPr>
              <a:lvl3pPr marL="1143000" indent="-228600" eaLnBrk="0" hangingPunct="0">
                <a:lnSpc>
                  <a:spcPct val="87000"/>
                </a:lnSpc>
                <a:spcBef>
                  <a:spcPts val="1125"/>
                </a:spcBef>
                <a:buClr>
                  <a:srgbClr val="FFFFFF"/>
                </a:buClr>
                <a:defRPr>
                  <a:solidFill>
                    <a:schemeClr val="tx1"/>
                  </a:solidFill>
                  <a:latin typeface="Arial" charset="0"/>
                  <a:ea typeface="SimSun" pitchFamily="2" charset="-122"/>
                </a:defRPr>
              </a:lvl3pPr>
              <a:lvl4pPr marL="1600200" indent="-228600" eaLnBrk="0" hangingPunct="0">
                <a:lnSpc>
                  <a:spcPct val="87000"/>
                </a:lnSpc>
                <a:spcBef>
                  <a:spcPts val="1000"/>
                </a:spcBef>
                <a:buClr>
                  <a:srgbClr val="FFFFFF"/>
                </a:buClr>
                <a:defRPr sz="1600">
                  <a:solidFill>
                    <a:schemeClr val="tx1"/>
                  </a:solidFill>
                  <a:latin typeface="Arial" charset="0"/>
                  <a:ea typeface="SimSun" pitchFamily="2" charset="-122"/>
                </a:defRPr>
              </a:lvl4pPr>
              <a:lvl5pPr marL="2057400" indent="-228600" eaLnBrk="0" hangingPunct="0">
                <a:lnSpc>
                  <a:spcPct val="87000"/>
                </a:lnSpc>
                <a:spcBef>
                  <a:spcPts val="500"/>
                </a:spcBef>
                <a:buClr>
                  <a:srgbClr val="FFFFFF"/>
                </a:buClr>
                <a:buChar char="»"/>
                <a:defRPr sz="2000">
                  <a:solidFill>
                    <a:schemeClr val="tx1"/>
                  </a:solidFill>
                  <a:latin typeface="Arial" charset="0"/>
                  <a:ea typeface="SimSun" pitchFamily="2" charset="-122"/>
                </a:defRPr>
              </a:lvl5pPr>
              <a:lvl6pPr marL="25146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6pPr>
              <a:lvl7pPr marL="29718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7pPr>
              <a:lvl8pPr marL="34290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8pPr>
              <a:lvl9pPr marL="38862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9pPr>
            </a:lstStyle>
            <a:p>
              <a:pPr algn="ctr">
                <a:lnSpc>
                  <a:spcPct val="86000"/>
                </a:lnSpc>
                <a:spcBef>
                  <a:spcPct val="0"/>
                </a:spcBef>
                <a:buClr>
                  <a:srgbClr val="000000"/>
                </a:buClr>
                <a:buSzPct val="100000"/>
                <a:buFont typeface="Times New Roman" pitchFamily="18" charset="0"/>
                <a:buNone/>
              </a:pPr>
              <a:r>
                <a:rPr lang="en-US" altLang="de-DE" sz="1800" b="1">
                  <a:latin typeface="Exo 2" panose="00000500000000000000" pitchFamily="2" charset="0"/>
                </a:rPr>
                <a:t>Press</a:t>
              </a:r>
            </a:p>
          </p:txBody>
        </p:sp>
        <p:sp>
          <p:nvSpPr>
            <p:cNvPr id="6149" name="Rectangle 5"/>
            <p:cNvSpPr>
              <a:spLocks noChangeArrowheads="1"/>
            </p:cNvSpPr>
            <p:nvPr/>
          </p:nvSpPr>
          <p:spPr bwMode="auto">
            <a:xfrm>
              <a:off x="7022529" y="3505200"/>
              <a:ext cx="1439863" cy="720000"/>
            </a:xfrm>
            <a:prstGeom prst="rect">
              <a:avLst/>
            </a:prstGeom>
            <a:solidFill>
              <a:srgbClr val="FFFFCC"/>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eaLnBrk="0" hangingPunct="0">
                <a:lnSpc>
                  <a:spcPct val="87000"/>
                </a:lnSpc>
                <a:spcBef>
                  <a:spcPts val="1500"/>
                </a:spcBef>
                <a:buClr>
                  <a:srgbClr val="B6121F"/>
                </a:buClr>
                <a:buSzPct val="75000"/>
                <a:buFont typeface="Marlett" pitchFamily="2" charset="2"/>
                <a:buChar char=""/>
                <a:defRPr sz="2400">
                  <a:solidFill>
                    <a:schemeClr val="tx1"/>
                  </a:solidFill>
                  <a:latin typeface="Arial" charset="0"/>
                  <a:ea typeface="SimSun" pitchFamily="2" charset="-122"/>
                </a:defRPr>
              </a:lvl1pPr>
              <a:lvl2pPr marL="742950" indent="-285750" eaLnBrk="0" hangingPunct="0">
                <a:lnSpc>
                  <a:spcPct val="87000"/>
                </a:lnSpc>
                <a:spcBef>
                  <a:spcPts val="1250"/>
                </a:spcBef>
                <a:buClr>
                  <a:srgbClr val="B6121F"/>
                </a:buClr>
                <a:buChar char="»"/>
                <a:defRPr sz="2000">
                  <a:solidFill>
                    <a:schemeClr val="tx1"/>
                  </a:solidFill>
                  <a:latin typeface="Arial" charset="0"/>
                  <a:ea typeface="SimSun" pitchFamily="2" charset="-122"/>
                </a:defRPr>
              </a:lvl2pPr>
              <a:lvl3pPr marL="1143000" indent="-228600" eaLnBrk="0" hangingPunct="0">
                <a:lnSpc>
                  <a:spcPct val="87000"/>
                </a:lnSpc>
                <a:spcBef>
                  <a:spcPts val="1125"/>
                </a:spcBef>
                <a:buClr>
                  <a:srgbClr val="FFFFFF"/>
                </a:buClr>
                <a:defRPr>
                  <a:solidFill>
                    <a:schemeClr val="tx1"/>
                  </a:solidFill>
                  <a:latin typeface="Arial" charset="0"/>
                  <a:ea typeface="SimSun" pitchFamily="2" charset="-122"/>
                </a:defRPr>
              </a:lvl3pPr>
              <a:lvl4pPr marL="1600200" indent="-228600" eaLnBrk="0" hangingPunct="0">
                <a:lnSpc>
                  <a:spcPct val="87000"/>
                </a:lnSpc>
                <a:spcBef>
                  <a:spcPts val="1000"/>
                </a:spcBef>
                <a:buClr>
                  <a:srgbClr val="FFFFFF"/>
                </a:buClr>
                <a:defRPr sz="1600">
                  <a:solidFill>
                    <a:schemeClr val="tx1"/>
                  </a:solidFill>
                  <a:latin typeface="Arial" charset="0"/>
                  <a:ea typeface="SimSun" pitchFamily="2" charset="-122"/>
                </a:defRPr>
              </a:lvl4pPr>
              <a:lvl5pPr marL="2057400" indent="-228600" eaLnBrk="0" hangingPunct="0">
                <a:lnSpc>
                  <a:spcPct val="87000"/>
                </a:lnSpc>
                <a:spcBef>
                  <a:spcPts val="500"/>
                </a:spcBef>
                <a:buClr>
                  <a:srgbClr val="FFFFFF"/>
                </a:buClr>
                <a:buChar char="»"/>
                <a:defRPr sz="2000">
                  <a:solidFill>
                    <a:schemeClr val="tx1"/>
                  </a:solidFill>
                  <a:latin typeface="Arial" charset="0"/>
                  <a:ea typeface="SimSun" pitchFamily="2" charset="-122"/>
                </a:defRPr>
              </a:lvl5pPr>
              <a:lvl6pPr marL="25146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6pPr>
              <a:lvl7pPr marL="29718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7pPr>
              <a:lvl8pPr marL="34290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8pPr>
              <a:lvl9pPr marL="38862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9pPr>
            </a:lstStyle>
            <a:p>
              <a:pPr algn="ctr">
                <a:lnSpc>
                  <a:spcPct val="86000"/>
                </a:lnSpc>
                <a:spcBef>
                  <a:spcPct val="0"/>
                </a:spcBef>
                <a:buClr>
                  <a:srgbClr val="000000"/>
                </a:buClr>
                <a:buSzPct val="100000"/>
                <a:buFont typeface="Times New Roman" pitchFamily="18" charset="0"/>
                <a:buNone/>
              </a:pPr>
              <a:r>
                <a:rPr lang="en-US" altLang="de-DE" sz="1800" b="1">
                  <a:latin typeface="Exo 2" panose="00000500000000000000" pitchFamily="2" charset="0"/>
                </a:rPr>
                <a:t>PrePress</a:t>
              </a:r>
            </a:p>
          </p:txBody>
        </p:sp>
        <p:sp>
          <p:nvSpPr>
            <p:cNvPr id="6150" name="Rectangle 6"/>
            <p:cNvSpPr>
              <a:spLocks noChangeArrowheads="1"/>
            </p:cNvSpPr>
            <p:nvPr/>
          </p:nvSpPr>
          <p:spPr bwMode="auto">
            <a:xfrm>
              <a:off x="3801270" y="1196752"/>
              <a:ext cx="1439863" cy="720000"/>
            </a:xfrm>
            <a:prstGeom prst="rect">
              <a:avLst/>
            </a:prstGeom>
            <a:solidFill>
              <a:srgbClr val="FFFFCC"/>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eaLnBrk="0" hangingPunct="0">
                <a:lnSpc>
                  <a:spcPct val="87000"/>
                </a:lnSpc>
                <a:spcBef>
                  <a:spcPts val="1500"/>
                </a:spcBef>
                <a:buClr>
                  <a:srgbClr val="B6121F"/>
                </a:buClr>
                <a:buSzPct val="75000"/>
                <a:buFont typeface="Marlett" pitchFamily="2" charset="2"/>
                <a:buChar char=""/>
                <a:defRPr sz="2400">
                  <a:solidFill>
                    <a:schemeClr val="tx1"/>
                  </a:solidFill>
                  <a:latin typeface="Arial" charset="0"/>
                  <a:ea typeface="SimSun" pitchFamily="2" charset="-122"/>
                </a:defRPr>
              </a:lvl1pPr>
              <a:lvl2pPr marL="742950" indent="-285750" eaLnBrk="0" hangingPunct="0">
                <a:lnSpc>
                  <a:spcPct val="87000"/>
                </a:lnSpc>
                <a:spcBef>
                  <a:spcPts val="1250"/>
                </a:spcBef>
                <a:buClr>
                  <a:srgbClr val="B6121F"/>
                </a:buClr>
                <a:buChar char="»"/>
                <a:defRPr sz="2000">
                  <a:solidFill>
                    <a:schemeClr val="tx1"/>
                  </a:solidFill>
                  <a:latin typeface="Arial" charset="0"/>
                  <a:ea typeface="SimSun" pitchFamily="2" charset="-122"/>
                </a:defRPr>
              </a:lvl2pPr>
              <a:lvl3pPr marL="1143000" indent="-228600" eaLnBrk="0" hangingPunct="0">
                <a:lnSpc>
                  <a:spcPct val="87000"/>
                </a:lnSpc>
                <a:spcBef>
                  <a:spcPts val="1125"/>
                </a:spcBef>
                <a:buClr>
                  <a:srgbClr val="FFFFFF"/>
                </a:buClr>
                <a:defRPr>
                  <a:solidFill>
                    <a:schemeClr val="tx1"/>
                  </a:solidFill>
                  <a:latin typeface="Arial" charset="0"/>
                  <a:ea typeface="SimSun" pitchFamily="2" charset="-122"/>
                </a:defRPr>
              </a:lvl3pPr>
              <a:lvl4pPr marL="1600200" indent="-228600" eaLnBrk="0" hangingPunct="0">
                <a:lnSpc>
                  <a:spcPct val="87000"/>
                </a:lnSpc>
                <a:spcBef>
                  <a:spcPts val="1000"/>
                </a:spcBef>
                <a:buClr>
                  <a:srgbClr val="FFFFFF"/>
                </a:buClr>
                <a:defRPr sz="1600">
                  <a:solidFill>
                    <a:schemeClr val="tx1"/>
                  </a:solidFill>
                  <a:latin typeface="Arial" charset="0"/>
                  <a:ea typeface="SimSun" pitchFamily="2" charset="-122"/>
                </a:defRPr>
              </a:lvl4pPr>
              <a:lvl5pPr marL="2057400" indent="-228600" eaLnBrk="0" hangingPunct="0">
                <a:lnSpc>
                  <a:spcPct val="87000"/>
                </a:lnSpc>
                <a:spcBef>
                  <a:spcPts val="500"/>
                </a:spcBef>
                <a:buClr>
                  <a:srgbClr val="FFFFFF"/>
                </a:buClr>
                <a:buChar char="»"/>
                <a:defRPr sz="2000">
                  <a:solidFill>
                    <a:schemeClr val="tx1"/>
                  </a:solidFill>
                  <a:latin typeface="Arial" charset="0"/>
                  <a:ea typeface="SimSun" pitchFamily="2" charset="-122"/>
                </a:defRPr>
              </a:lvl5pPr>
              <a:lvl6pPr marL="25146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6pPr>
              <a:lvl7pPr marL="29718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7pPr>
              <a:lvl8pPr marL="34290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8pPr>
              <a:lvl9pPr marL="38862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9pPr>
            </a:lstStyle>
            <a:p>
              <a:pPr algn="ctr">
                <a:lnSpc>
                  <a:spcPct val="86000"/>
                </a:lnSpc>
                <a:spcBef>
                  <a:spcPct val="0"/>
                </a:spcBef>
                <a:buClr>
                  <a:srgbClr val="000000"/>
                </a:buClr>
                <a:buSzPct val="100000"/>
                <a:buFont typeface="Times New Roman" pitchFamily="18" charset="0"/>
                <a:buNone/>
              </a:pPr>
              <a:r>
                <a:rPr lang="en-US" altLang="de-DE" sz="1800" b="1">
                  <a:latin typeface="Exo 2" panose="00000500000000000000" pitchFamily="2" charset="0"/>
                </a:rPr>
                <a:t>MIS</a:t>
              </a:r>
            </a:p>
          </p:txBody>
        </p:sp>
      </p:grpSp>
      <p:grpSp>
        <p:nvGrpSpPr>
          <p:cNvPr id="11" name="Gruppieren 10"/>
          <p:cNvGrpSpPr/>
          <p:nvPr/>
        </p:nvGrpSpPr>
        <p:grpSpPr>
          <a:xfrm>
            <a:off x="4673601" y="3730997"/>
            <a:ext cx="3820621" cy="1848445"/>
            <a:chOff x="4673601" y="3730997"/>
            <a:chExt cx="3820621" cy="1848445"/>
          </a:xfrm>
        </p:grpSpPr>
        <p:sp>
          <p:nvSpPr>
            <p:cNvPr id="6156" name="Text Box 12"/>
            <p:cNvSpPr txBox="1">
              <a:spLocks noChangeArrowheads="1"/>
            </p:cNvSpPr>
            <p:nvPr/>
          </p:nvSpPr>
          <p:spPr bwMode="auto">
            <a:xfrm>
              <a:off x="6418013" y="4653136"/>
              <a:ext cx="2076209" cy="348813"/>
            </a:xfrm>
            <a:prstGeom prst="rect">
              <a:avLst/>
            </a:prstGeom>
            <a:noFill/>
            <a:ln w="9525">
              <a:no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87000"/>
                </a:lnSpc>
                <a:spcBef>
                  <a:spcPts val="1500"/>
                </a:spcBef>
                <a:buClr>
                  <a:srgbClr val="B6121F"/>
                </a:buClr>
                <a:buSzPct val="75000"/>
                <a:buFont typeface="Marlett" pitchFamily="2" charset="2"/>
                <a:buChar char=""/>
                <a:defRPr sz="2400">
                  <a:solidFill>
                    <a:schemeClr val="tx1"/>
                  </a:solidFill>
                  <a:latin typeface="Arial" charset="0"/>
                  <a:ea typeface="SimSun" pitchFamily="2" charset="-122"/>
                </a:defRPr>
              </a:lvl1pPr>
              <a:lvl2pPr marL="742950" indent="-285750" eaLnBrk="0" hangingPunct="0">
                <a:lnSpc>
                  <a:spcPct val="87000"/>
                </a:lnSpc>
                <a:spcBef>
                  <a:spcPts val="1250"/>
                </a:spcBef>
                <a:buClr>
                  <a:srgbClr val="B6121F"/>
                </a:buClr>
                <a:buChar char="»"/>
                <a:defRPr sz="2000">
                  <a:solidFill>
                    <a:schemeClr val="tx1"/>
                  </a:solidFill>
                  <a:latin typeface="Arial" charset="0"/>
                  <a:ea typeface="SimSun" pitchFamily="2" charset="-122"/>
                </a:defRPr>
              </a:lvl2pPr>
              <a:lvl3pPr marL="1143000" indent="-228600" eaLnBrk="0" hangingPunct="0">
                <a:lnSpc>
                  <a:spcPct val="87000"/>
                </a:lnSpc>
                <a:spcBef>
                  <a:spcPts val="1125"/>
                </a:spcBef>
                <a:buClr>
                  <a:srgbClr val="FFFFFF"/>
                </a:buClr>
                <a:defRPr>
                  <a:solidFill>
                    <a:schemeClr val="tx1"/>
                  </a:solidFill>
                  <a:latin typeface="Arial" charset="0"/>
                  <a:ea typeface="SimSun" pitchFamily="2" charset="-122"/>
                </a:defRPr>
              </a:lvl3pPr>
              <a:lvl4pPr marL="1600200" indent="-228600" eaLnBrk="0" hangingPunct="0">
                <a:lnSpc>
                  <a:spcPct val="87000"/>
                </a:lnSpc>
                <a:spcBef>
                  <a:spcPts val="1000"/>
                </a:spcBef>
                <a:buClr>
                  <a:srgbClr val="FFFFFF"/>
                </a:buClr>
                <a:defRPr sz="1600">
                  <a:solidFill>
                    <a:schemeClr val="tx1"/>
                  </a:solidFill>
                  <a:latin typeface="Arial" charset="0"/>
                  <a:ea typeface="SimSun" pitchFamily="2" charset="-122"/>
                </a:defRPr>
              </a:lvl4pPr>
              <a:lvl5pPr marL="2057400" indent="-228600" eaLnBrk="0" hangingPunct="0">
                <a:lnSpc>
                  <a:spcPct val="87000"/>
                </a:lnSpc>
                <a:spcBef>
                  <a:spcPts val="500"/>
                </a:spcBef>
                <a:buClr>
                  <a:srgbClr val="FFFFFF"/>
                </a:buClr>
                <a:buChar char="»"/>
                <a:defRPr sz="2000">
                  <a:solidFill>
                    <a:schemeClr val="tx1"/>
                  </a:solidFill>
                  <a:latin typeface="Arial" charset="0"/>
                  <a:ea typeface="SimSun" pitchFamily="2" charset="-122"/>
                </a:defRPr>
              </a:lvl5pPr>
              <a:lvl6pPr marL="25146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6pPr>
              <a:lvl7pPr marL="29718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7pPr>
              <a:lvl8pPr marL="34290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8pPr>
              <a:lvl9pPr marL="38862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9pPr>
            </a:lstStyle>
            <a:p>
              <a:pPr>
                <a:lnSpc>
                  <a:spcPts val="2000"/>
                </a:lnSpc>
                <a:spcBef>
                  <a:spcPct val="0"/>
                </a:spcBef>
                <a:buClr>
                  <a:srgbClr val="000000"/>
                </a:buClr>
                <a:buSzPct val="100000"/>
                <a:buFont typeface="Times New Roman" pitchFamily="18" charset="0"/>
                <a:buNone/>
              </a:pPr>
              <a:r>
                <a:rPr lang="en-US" altLang="de-DE" sz="1600">
                  <a:solidFill>
                    <a:srgbClr val="008000"/>
                  </a:solidFill>
                  <a:latin typeface="Exo 2" panose="00000500000000000000" pitchFamily="2" charset="0"/>
                </a:rPr>
                <a:t>Ink zones presetting</a:t>
              </a:r>
            </a:p>
          </p:txBody>
        </p:sp>
        <p:grpSp>
          <p:nvGrpSpPr>
            <p:cNvPr id="10" name="Gruppieren 9"/>
            <p:cNvGrpSpPr/>
            <p:nvPr/>
          </p:nvGrpSpPr>
          <p:grpSpPr>
            <a:xfrm>
              <a:off x="4673601" y="3730997"/>
              <a:ext cx="2202655" cy="1848445"/>
              <a:chOff x="4673601" y="3730997"/>
              <a:chExt cx="2202655" cy="1848445"/>
            </a:xfrm>
          </p:grpSpPr>
          <p:cxnSp>
            <p:nvCxnSpPr>
              <p:cNvPr id="15" name="Gerade Verbindung mit Pfeil 14"/>
              <p:cNvCxnSpPr/>
              <p:nvPr/>
            </p:nvCxnSpPr>
            <p:spPr bwMode="auto">
              <a:xfrm flipH="1">
                <a:off x="5628481" y="3730997"/>
                <a:ext cx="1247775" cy="0"/>
              </a:xfrm>
              <a:prstGeom prst="straightConnector1">
                <a:avLst/>
              </a:prstGeom>
              <a:noFill/>
              <a:ln w="12700" cap="flat" cmpd="sng" algn="ctr">
                <a:solidFill>
                  <a:srgbClr val="0066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AutoShape 11"/>
              <p:cNvCxnSpPr>
                <a:cxnSpLocks noChangeShapeType="1"/>
              </p:cNvCxnSpPr>
              <p:nvPr/>
            </p:nvCxnSpPr>
            <p:spPr bwMode="auto">
              <a:xfrm>
                <a:off x="4673601" y="4859442"/>
                <a:ext cx="1" cy="720000"/>
              </a:xfrm>
              <a:prstGeom prst="straightConnector1">
                <a:avLst/>
              </a:prstGeom>
              <a:noFill/>
              <a:ln w="952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5" name="Gruppieren 4"/>
          <p:cNvGrpSpPr/>
          <p:nvPr/>
        </p:nvGrpSpPr>
        <p:grpSpPr>
          <a:xfrm>
            <a:off x="2172097" y="1196752"/>
            <a:ext cx="6350979" cy="4392488"/>
            <a:chOff x="2172097" y="1196752"/>
            <a:chExt cx="6350979" cy="4392488"/>
          </a:xfrm>
        </p:grpSpPr>
        <p:cxnSp>
          <p:nvCxnSpPr>
            <p:cNvPr id="6152" name="AutoShape 8"/>
            <p:cNvCxnSpPr>
              <a:cxnSpLocks noChangeShapeType="1"/>
            </p:cNvCxnSpPr>
            <p:nvPr/>
          </p:nvCxnSpPr>
          <p:spPr bwMode="auto">
            <a:xfrm>
              <a:off x="4572000" y="2029023"/>
              <a:ext cx="0" cy="720000"/>
            </a:xfrm>
            <a:prstGeom prst="straightConnector1">
              <a:avLst/>
            </a:prstGeom>
            <a:noFill/>
            <a:ln w="9525">
              <a:solidFill>
                <a:srgbClr val="B6121E"/>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53" name="AutoShape 9"/>
            <p:cNvCxnSpPr>
              <a:cxnSpLocks noChangeShapeType="1"/>
            </p:cNvCxnSpPr>
            <p:nvPr/>
          </p:nvCxnSpPr>
          <p:spPr bwMode="auto">
            <a:xfrm>
              <a:off x="5628481" y="3573016"/>
              <a:ext cx="1247775" cy="0"/>
            </a:xfrm>
            <a:prstGeom prst="straightConnector1">
              <a:avLst/>
            </a:prstGeom>
            <a:noFill/>
            <a:ln w="9525">
              <a:solidFill>
                <a:srgbClr val="B6121E"/>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54" name="Text Box 10"/>
            <p:cNvSpPr txBox="1">
              <a:spLocks noChangeArrowheads="1"/>
            </p:cNvSpPr>
            <p:nvPr/>
          </p:nvSpPr>
          <p:spPr bwMode="auto">
            <a:xfrm>
              <a:off x="6418013" y="1196752"/>
              <a:ext cx="2105063" cy="188769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87000"/>
                </a:lnSpc>
                <a:spcBef>
                  <a:spcPts val="1500"/>
                </a:spcBef>
                <a:buClr>
                  <a:srgbClr val="B6121F"/>
                </a:buClr>
                <a:buSzPct val="75000"/>
                <a:buFont typeface="Marlett" pitchFamily="2" charset="2"/>
                <a:buChar char=""/>
                <a:defRPr sz="2400">
                  <a:solidFill>
                    <a:schemeClr val="tx1"/>
                  </a:solidFill>
                  <a:latin typeface="Arial" charset="0"/>
                  <a:ea typeface="SimSun" pitchFamily="2" charset="-122"/>
                </a:defRPr>
              </a:lvl1pPr>
              <a:lvl2pPr marL="742950" indent="-285750" eaLnBrk="0" hangingPunct="0">
                <a:lnSpc>
                  <a:spcPct val="87000"/>
                </a:lnSpc>
                <a:spcBef>
                  <a:spcPts val="1250"/>
                </a:spcBef>
                <a:buClr>
                  <a:srgbClr val="B6121F"/>
                </a:buClr>
                <a:buChar char="»"/>
                <a:defRPr sz="2000">
                  <a:solidFill>
                    <a:schemeClr val="tx1"/>
                  </a:solidFill>
                  <a:latin typeface="Arial" charset="0"/>
                  <a:ea typeface="SimSun" pitchFamily="2" charset="-122"/>
                </a:defRPr>
              </a:lvl2pPr>
              <a:lvl3pPr marL="1143000" indent="-228600" eaLnBrk="0" hangingPunct="0">
                <a:lnSpc>
                  <a:spcPct val="87000"/>
                </a:lnSpc>
                <a:spcBef>
                  <a:spcPts val="1125"/>
                </a:spcBef>
                <a:buClr>
                  <a:srgbClr val="FFFFFF"/>
                </a:buClr>
                <a:defRPr>
                  <a:solidFill>
                    <a:schemeClr val="tx1"/>
                  </a:solidFill>
                  <a:latin typeface="Arial" charset="0"/>
                  <a:ea typeface="SimSun" pitchFamily="2" charset="-122"/>
                </a:defRPr>
              </a:lvl3pPr>
              <a:lvl4pPr marL="1600200" indent="-228600" eaLnBrk="0" hangingPunct="0">
                <a:lnSpc>
                  <a:spcPct val="87000"/>
                </a:lnSpc>
                <a:spcBef>
                  <a:spcPts val="1000"/>
                </a:spcBef>
                <a:buClr>
                  <a:srgbClr val="FFFFFF"/>
                </a:buClr>
                <a:defRPr sz="1600">
                  <a:solidFill>
                    <a:schemeClr val="tx1"/>
                  </a:solidFill>
                  <a:latin typeface="Arial" charset="0"/>
                  <a:ea typeface="SimSun" pitchFamily="2" charset="-122"/>
                </a:defRPr>
              </a:lvl4pPr>
              <a:lvl5pPr marL="2057400" indent="-228600" eaLnBrk="0" hangingPunct="0">
                <a:lnSpc>
                  <a:spcPct val="87000"/>
                </a:lnSpc>
                <a:spcBef>
                  <a:spcPts val="500"/>
                </a:spcBef>
                <a:buClr>
                  <a:srgbClr val="FFFFFF"/>
                </a:buClr>
                <a:buChar char="»"/>
                <a:defRPr sz="2000">
                  <a:solidFill>
                    <a:schemeClr val="tx1"/>
                  </a:solidFill>
                  <a:latin typeface="Arial" charset="0"/>
                  <a:ea typeface="SimSun" pitchFamily="2" charset="-122"/>
                </a:defRPr>
              </a:lvl5pPr>
              <a:lvl6pPr marL="25146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6pPr>
              <a:lvl7pPr marL="29718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7pPr>
              <a:lvl8pPr marL="34290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8pPr>
              <a:lvl9pPr marL="38862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9pPr>
            </a:lstStyle>
            <a:p>
              <a:pPr>
                <a:lnSpc>
                  <a:spcPts val="2000"/>
                </a:lnSpc>
                <a:spcBef>
                  <a:spcPct val="0"/>
                </a:spcBef>
                <a:buClr>
                  <a:srgbClr val="000000"/>
                </a:buClr>
                <a:buSzPct val="100000"/>
                <a:buFont typeface="Times New Roman" pitchFamily="18" charset="0"/>
                <a:buNone/>
              </a:pPr>
              <a:r>
                <a:rPr lang="en-US" altLang="de-DE" sz="1600">
                  <a:solidFill>
                    <a:srgbClr val="B6121E"/>
                  </a:solidFill>
                  <a:latin typeface="Exo 2" panose="00000500000000000000" pitchFamily="2" charset="0"/>
                </a:rPr>
                <a:t>Page Size</a:t>
              </a:r>
            </a:p>
            <a:p>
              <a:pPr>
                <a:lnSpc>
                  <a:spcPts val="2000"/>
                </a:lnSpc>
                <a:spcBef>
                  <a:spcPct val="0"/>
                </a:spcBef>
                <a:buClr>
                  <a:srgbClr val="000000"/>
                </a:buClr>
                <a:buSzPct val="100000"/>
                <a:buFont typeface="Times New Roman" pitchFamily="18" charset="0"/>
                <a:buNone/>
              </a:pPr>
              <a:r>
                <a:rPr lang="en-US" altLang="de-DE" sz="1600">
                  <a:solidFill>
                    <a:srgbClr val="B6121E"/>
                  </a:solidFill>
                  <a:latin typeface="Exo 2" panose="00000500000000000000" pitchFamily="2" charset="0"/>
                </a:rPr>
                <a:t>Sheet Size</a:t>
              </a:r>
            </a:p>
            <a:p>
              <a:pPr>
                <a:lnSpc>
                  <a:spcPts val="2000"/>
                </a:lnSpc>
                <a:spcBef>
                  <a:spcPct val="0"/>
                </a:spcBef>
                <a:buClr>
                  <a:srgbClr val="000000"/>
                </a:buClr>
                <a:buSzPct val="100000"/>
                <a:buFont typeface="Times New Roman" pitchFamily="18" charset="0"/>
                <a:buNone/>
              </a:pPr>
              <a:r>
                <a:rPr lang="en-US" altLang="de-DE" sz="1600">
                  <a:solidFill>
                    <a:srgbClr val="B6121E"/>
                  </a:solidFill>
                  <a:latin typeface="Exo 2" panose="00000500000000000000" pitchFamily="2" charset="0"/>
                </a:rPr>
                <a:t>Colors</a:t>
              </a:r>
            </a:p>
            <a:p>
              <a:pPr>
                <a:lnSpc>
                  <a:spcPts val="2000"/>
                </a:lnSpc>
                <a:spcBef>
                  <a:spcPct val="0"/>
                </a:spcBef>
                <a:buClr>
                  <a:srgbClr val="000000"/>
                </a:buClr>
                <a:buSzPct val="100000"/>
                <a:buFont typeface="Times New Roman" pitchFamily="18" charset="0"/>
                <a:buNone/>
              </a:pPr>
              <a:r>
                <a:rPr lang="en-US" altLang="de-DE" sz="1600">
                  <a:solidFill>
                    <a:srgbClr val="B6121E"/>
                  </a:solidFill>
                  <a:latin typeface="Exo 2" panose="00000500000000000000" pitchFamily="2" charset="0"/>
                </a:rPr>
                <a:t>Printing substrate</a:t>
              </a:r>
            </a:p>
            <a:p>
              <a:pPr>
                <a:lnSpc>
                  <a:spcPts val="2000"/>
                </a:lnSpc>
                <a:spcBef>
                  <a:spcPct val="0"/>
                </a:spcBef>
                <a:buClr>
                  <a:srgbClr val="000000"/>
                </a:buClr>
                <a:buSzPct val="100000"/>
                <a:buFont typeface="Times New Roman" pitchFamily="18" charset="0"/>
                <a:buNone/>
              </a:pPr>
              <a:r>
                <a:rPr lang="en-US" altLang="de-DE" sz="1600">
                  <a:solidFill>
                    <a:srgbClr val="B6121E"/>
                  </a:solidFill>
                  <a:latin typeface="Exo 2" panose="00000500000000000000" pitchFamily="2" charset="0"/>
                </a:rPr>
                <a:t>Run length</a:t>
              </a:r>
            </a:p>
            <a:p>
              <a:pPr>
                <a:lnSpc>
                  <a:spcPts val="2000"/>
                </a:lnSpc>
                <a:spcBef>
                  <a:spcPct val="0"/>
                </a:spcBef>
                <a:buClr>
                  <a:srgbClr val="000000"/>
                </a:buClr>
                <a:buSzPct val="100000"/>
                <a:buFont typeface="Times New Roman" pitchFamily="18" charset="0"/>
                <a:buNone/>
              </a:pPr>
              <a:r>
                <a:rPr lang="en-US" altLang="de-DE" sz="1600">
                  <a:solidFill>
                    <a:srgbClr val="B6121E"/>
                  </a:solidFill>
                  <a:latin typeface="Exo 2" panose="00000500000000000000" pitchFamily="2" charset="0"/>
                </a:rPr>
                <a:t>Order information</a:t>
              </a:r>
            </a:p>
            <a:p>
              <a:pPr>
                <a:lnSpc>
                  <a:spcPts val="2000"/>
                </a:lnSpc>
                <a:spcBef>
                  <a:spcPct val="0"/>
                </a:spcBef>
                <a:buClr>
                  <a:srgbClr val="000000"/>
                </a:buClr>
                <a:buSzPct val="100000"/>
                <a:buFont typeface="Times New Roman" pitchFamily="18" charset="0"/>
                <a:buNone/>
              </a:pPr>
              <a:r>
                <a:rPr lang="en-US" altLang="de-DE" sz="1600">
                  <a:solidFill>
                    <a:srgbClr val="B6121E"/>
                  </a:solidFill>
                  <a:latin typeface="Exo 2" panose="00000500000000000000" pitchFamily="2" charset="0"/>
                </a:rPr>
                <a:t>(Imposition Scheme)</a:t>
              </a:r>
            </a:p>
          </p:txBody>
        </p:sp>
        <p:cxnSp>
          <p:nvCxnSpPr>
            <p:cNvPr id="6155" name="AutoShape 11"/>
            <p:cNvCxnSpPr>
              <a:cxnSpLocks noChangeShapeType="1"/>
            </p:cNvCxnSpPr>
            <p:nvPr/>
          </p:nvCxnSpPr>
          <p:spPr bwMode="auto">
            <a:xfrm>
              <a:off x="4521201" y="4869240"/>
              <a:ext cx="1" cy="720000"/>
            </a:xfrm>
            <a:prstGeom prst="straightConnector1">
              <a:avLst/>
            </a:prstGeom>
            <a:noFill/>
            <a:ln w="9525">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AutoShape 9"/>
            <p:cNvCxnSpPr>
              <a:cxnSpLocks noChangeShapeType="1"/>
            </p:cNvCxnSpPr>
            <p:nvPr/>
          </p:nvCxnSpPr>
          <p:spPr bwMode="auto">
            <a:xfrm>
              <a:off x="2172097" y="4149080"/>
              <a:ext cx="1247775" cy="0"/>
            </a:xfrm>
            <a:prstGeom prst="straightConnector1">
              <a:avLst/>
            </a:prstGeom>
            <a:noFill/>
            <a:ln w="9525">
              <a:solidFill>
                <a:srgbClr val="B6121E"/>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3" name="Gruppieren 12"/>
          <p:cNvGrpSpPr/>
          <p:nvPr/>
        </p:nvGrpSpPr>
        <p:grpSpPr>
          <a:xfrm>
            <a:off x="2195736" y="3844130"/>
            <a:ext cx="6076229" cy="1745030"/>
            <a:chOff x="2195736" y="3844130"/>
            <a:chExt cx="6076229" cy="1745030"/>
          </a:xfrm>
        </p:grpSpPr>
        <p:grpSp>
          <p:nvGrpSpPr>
            <p:cNvPr id="12" name="Gruppieren 11"/>
            <p:cNvGrpSpPr/>
            <p:nvPr/>
          </p:nvGrpSpPr>
          <p:grpSpPr>
            <a:xfrm>
              <a:off x="2195736" y="3844130"/>
              <a:ext cx="4704159" cy="1745030"/>
              <a:chOff x="2195736" y="3844130"/>
              <a:chExt cx="4704159" cy="1745030"/>
            </a:xfrm>
          </p:grpSpPr>
          <p:cxnSp>
            <p:nvCxnSpPr>
              <p:cNvPr id="37" name="Gerade Verbindung mit Pfeil 36"/>
              <p:cNvCxnSpPr/>
              <p:nvPr/>
            </p:nvCxnSpPr>
            <p:spPr bwMode="auto">
              <a:xfrm flipH="1">
                <a:off x="2195736" y="3844130"/>
                <a:ext cx="1247775" cy="0"/>
              </a:xfrm>
              <a:prstGeom prst="straightConnector1">
                <a:avLst/>
              </a:prstGeom>
              <a:noFill/>
              <a:ln w="12700" cap="flat" cmpd="sng" algn="ctr">
                <a:solidFill>
                  <a:srgbClr val="FF33CC"/>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Gerade Verbindung mit Pfeil 38"/>
              <p:cNvCxnSpPr/>
              <p:nvPr/>
            </p:nvCxnSpPr>
            <p:spPr bwMode="auto">
              <a:xfrm flipH="1">
                <a:off x="5652120" y="4188197"/>
                <a:ext cx="1247775" cy="0"/>
              </a:xfrm>
              <a:prstGeom prst="straightConnector1">
                <a:avLst/>
              </a:prstGeom>
              <a:noFill/>
              <a:ln w="12700" cap="flat" cmpd="sng" algn="ctr">
                <a:solidFill>
                  <a:srgbClr val="FF33CC"/>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AutoShape 11"/>
              <p:cNvCxnSpPr>
                <a:cxnSpLocks noChangeShapeType="1"/>
              </p:cNvCxnSpPr>
              <p:nvPr/>
            </p:nvCxnSpPr>
            <p:spPr bwMode="auto">
              <a:xfrm>
                <a:off x="4826001" y="4869160"/>
                <a:ext cx="1" cy="720000"/>
              </a:xfrm>
              <a:prstGeom prst="straightConnector1">
                <a:avLst/>
              </a:prstGeom>
              <a:noFill/>
              <a:ln w="9525">
                <a:solidFill>
                  <a:srgbClr val="FF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6" name="Rechteck 5"/>
            <p:cNvSpPr/>
            <p:nvPr/>
          </p:nvSpPr>
          <p:spPr>
            <a:xfrm>
              <a:off x="6418013" y="4941168"/>
              <a:ext cx="1853952" cy="348813"/>
            </a:xfrm>
            <a:prstGeom prst="rect">
              <a:avLst/>
            </a:prstGeom>
          </p:spPr>
          <p:txBody>
            <a:bodyPr wrap="square">
              <a:spAutoFit/>
            </a:bodyPr>
            <a:lstStyle/>
            <a:p>
              <a:pPr>
                <a:lnSpc>
                  <a:spcPts val="2000"/>
                </a:lnSpc>
                <a:buClr>
                  <a:srgbClr val="000000"/>
                </a:buClr>
                <a:buSzPct val="100000"/>
              </a:pPr>
              <a:r>
                <a:rPr lang="en-US" altLang="de-DE" sz="1600">
                  <a:solidFill>
                    <a:srgbClr val="FF33CC"/>
                  </a:solidFill>
                  <a:latin typeface="Exo 2" panose="00000500000000000000" pitchFamily="2" charset="0"/>
                </a:rPr>
                <a:t>Previews</a:t>
              </a:r>
            </a:p>
          </p:txBody>
        </p:sp>
      </p:grpSp>
      <p:grpSp>
        <p:nvGrpSpPr>
          <p:cNvPr id="14" name="Gruppieren 13"/>
          <p:cNvGrpSpPr/>
          <p:nvPr/>
        </p:nvGrpSpPr>
        <p:grpSpPr>
          <a:xfrm>
            <a:off x="2195737" y="3645024"/>
            <a:ext cx="6408710" cy="2189470"/>
            <a:chOff x="2195737" y="3645024"/>
            <a:chExt cx="6408710" cy="2189470"/>
          </a:xfrm>
        </p:grpSpPr>
        <p:cxnSp>
          <p:nvCxnSpPr>
            <p:cNvPr id="34" name="Gerade Verbindung mit Pfeil 33"/>
            <p:cNvCxnSpPr/>
            <p:nvPr/>
          </p:nvCxnSpPr>
          <p:spPr bwMode="auto">
            <a:xfrm flipH="1">
              <a:off x="5628481" y="3883397"/>
              <a:ext cx="1247775" cy="0"/>
            </a:xfrm>
            <a:prstGeom prst="straightConnector1">
              <a:avLst/>
            </a:prstGeom>
            <a:noFill/>
            <a:ln w="12700" cap="flat" cmpd="sng" algn="ctr">
              <a:solidFill>
                <a:srgbClr val="0000FF"/>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Gerade Verbindung mit Pfeil 35"/>
            <p:cNvCxnSpPr/>
            <p:nvPr/>
          </p:nvCxnSpPr>
          <p:spPr bwMode="auto">
            <a:xfrm flipH="1">
              <a:off x="2195737" y="3645024"/>
              <a:ext cx="1247775" cy="0"/>
            </a:xfrm>
            <a:prstGeom prst="straightConnector1">
              <a:avLst/>
            </a:prstGeom>
            <a:noFill/>
            <a:ln w="12700" cap="flat" cmpd="sng" algn="ctr">
              <a:solidFill>
                <a:srgbClr val="0000FF"/>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Rechteck 6"/>
            <p:cNvSpPr/>
            <p:nvPr/>
          </p:nvSpPr>
          <p:spPr>
            <a:xfrm>
              <a:off x="6418012" y="5229200"/>
              <a:ext cx="2186435" cy="605294"/>
            </a:xfrm>
            <a:prstGeom prst="rect">
              <a:avLst/>
            </a:prstGeom>
          </p:spPr>
          <p:txBody>
            <a:bodyPr wrap="square">
              <a:spAutoFit/>
            </a:bodyPr>
            <a:lstStyle/>
            <a:p>
              <a:pPr>
                <a:lnSpc>
                  <a:spcPts val="2000"/>
                </a:lnSpc>
                <a:buClr>
                  <a:srgbClr val="000000"/>
                </a:buClr>
                <a:buSzPct val="100000"/>
              </a:pPr>
              <a:r>
                <a:rPr lang="en-US" altLang="de-DE" sz="1600">
                  <a:solidFill>
                    <a:srgbClr val="0000FF"/>
                  </a:solidFill>
                  <a:latin typeface="Exo 2" panose="00000500000000000000" pitchFamily="2" charset="0"/>
                </a:rPr>
                <a:t>Cutting positions</a:t>
              </a:r>
            </a:p>
            <a:p>
              <a:pPr>
                <a:lnSpc>
                  <a:spcPts val="2000"/>
                </a:lnSpc>
                <a:buClr>
                  <a:srgbClr val="000000"/>
                </a:buClr>
                <a:buSzPct val="100000"/>
              </a:pPr>
              <a:r>
                <a:rPr lang="en-US" altLang="de-DE" sz="1600">
                  <a:solidFill>
                    <a:srgbClr val="0000FF"/>
                  </a:solidFill>
                  <a:latin typeface="Exo 2" panose="00000500000000000000" pitchFamily="2" charset="0"/>
                </a:rPr>
                <a:t>Folding positions</a:t>
              </a:r>
            </a:p>
          </p:txBody>
        </p:sp>
      </p:grpSp>
      <p:grpSp>
        <p:nvGrpSpPr>
          <p:cNvPr id="16" name="Gruppieren 15"/>
          <p:cNvGrpSpPr/>
          <p:nvPr/>
        </p:nvGrpSpPr>
        <p:grpSpPr>
          <a:xfrm>
            <a:off x="2195736" y="2017062"/>
            <a:ext cx="5973077" cy="4137015"/>
            <a:chOff x="2195736" y="2017062"/>
            <a:chExt cx="5973077" cy="4137015"/>
          </a:xfrm>
        </p:grpSpPr>
        <p:cxnSp>
          <p:nvCxnSpPr>
            <p:cNvPr id="27" name="AutoShape 8"/>
            <p:cNvCxnSpPr>
              <a:cxnSpLocks noChangeShapeType="1"/>
            </p:cNvCxnSpPr>
            <p:nvPr/>
          </p:nvCxnSpPr>
          <p:spPr bwMode="auto">
            <a:xfrm>
              <a:off x="4427984" y="2017062"/>
              <a:ext cx="0" cy="720000"/>
            </a:xfrm>
            <a:prstGeom prst="straightConnector1">
              <a:avLst/>
            </a:prstGeom>
            <a:noFill/>
            <a:ln w="9525">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mit Pfeil 16"/>
            <p:cNvCxnSpPr/>
            <p:nvPr/>
          </p:nvCxnSpPr>
          <p:spPr bwMode="auto">
            <a:xfrm flipV="1">
              <a:off x="4357936" y="4859442"/>
              <a:ext cx="0" cy="720000"/>
            </a:xfrm>
            <a:prstGeom prst="straightConnector1">
              <a:avLst/>
            </a:prstGeom>
            <a:noFill/>
            <a:ln w="12700"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Gerade Verbindung mit Pfeil 34"/>
            <p:cNvCxnSpPr/>
            <p:nvPr/>
          </p:nvCxnSpPr>
          <p:spPr bwMode="auto">
            <a:xfrm flipH="1">
              <a:off x="5628481" y="4035797"/>
              <a:ext cx="1247775" cy="0"/>
            </a:xfrm>
            <a:prstGeom prst="straightConnector1">
              <a:avLst/>
            </a:prstGeom>
            <a:noFill/>
            <a:ln w="12700"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Gerade Verbindung mit Pfeil 37"/>
            <p:cNvCxnSpPr/>
            <p:nvPr/>
          </p:nvCxnSpPr>
          <p:spPr bwMode="auto">
            <a:xfrm flipH="1">
              <a:off x="2195736" y="3996530"/>
              <a:ext cx="1247775" cy="0"/>
            </a:xfrm>
            <a:prstGeom prst="straightConnector1">
              <a:avLst/>
            </a:prstGeom>
            <a:noFill/>
            <a:ln w="12700" cap="flat" cmpd="sng" algn="ctr">
              <a:solidFill>
                <a:schemeClr val="tx1"/>
              </a:solidFill>
              <a:prstDash val="solid"/>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Rechteck 7"/>
            <p:cNvSpPr/>
            <p:nvPr/>
          </p:nvSpPr>
          <p:spPr>
            <a:xfrm>
              <a:off x="6418013" y="5805264"/>
              <a:ext cx="1750800" cy="348813"/>
            </a:xfrm>
            <a:prstGeom prst="rect">
              <a:avLst/>
            </a:prstGeom>
          </p:spPr>
          <p:txBody>
            <a:bodyPr wrap="none">
              <a:spAutoFit/>
            </a:bodyPr>
            <a:lstStyle/>
            <a:p>
              <a:pPr>
                <a:lnSpc>
                  <a:spcPts val="2000"/>
                </a:lnSpc>
                <a:buClr>
                  <a:srgbClr val="000000"/>
                </a:buClr>
                <a:buSzPct val="100000"/>
              </a:pPr>
              <a:r>
                <a:rPr lang="en-US" altLang="de-DE" sz="1600">
                  <a:latin typeface="Exo 2" panose="00000500000000000000" pitchFamily="2" charset="0"/>
                </a:rPr>
                <a:t>Operational data</a:t>
              </a:r>
              <a:endParaRPr lang="en-US" altLang="de-DE" sz="1600">
                <a:solidFill>
                  <a:srgbClr val="0000FF"/>
                </a:solidFill>
                <a:latin typeface="Exo 2" panose="00000500000000000000" pitchFamily="2" charset="0"/>
              </a:endParaRPr>
            </a:p>
          </p:txBody>
        </p:sp>
      </p:grpSp>
      <p:sp>
        <p:nvSpPr>
          <p:cNvPr id="51" name="Oval 16"/>
          <p:cNvSpPr>
            <a:spLocks noChangeArrowheads="1"/>
          </p:cNvSpPr>
          <p:nvPr/>
        </p:nvSpPr>
        <p:spPr bwMode="auto">
          <a:xfrm>
            <a:off x="3491880" y="2836023"/>
            <a:ext cx="2031657" cy="2033137"/>
          </a:xfrm>
          <a:prstGeom prst="ellipse">
            <a:avLst/>
          </a:prstGeom>
          <a:solidFill>
            <a:srgbClr val="FFFFCC"/>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eaLnBrk="0" hangingPunct="0">
              <a:lnSpc>
                <a:spcPct val="87000"/>
              </a:lnSpc>
              <a:spcBef>
                <a:spcPts val="1500"/>
              </a:spcBef>
              <a:buClr>
                <a:srgbClr val="B6121F"/>
              </a:buClr>
              <a:buSzPct val="75000"/>
              <a:buFont typeface="Marlett" pitchFamily="2" charset="2"/>
              <a:buChar char=""/>
              <a:defRPr sz="2400">
                <a:solidFill>
                  <a:schemeClr val="tx1"/>
                </a:solidFill>
                <a:latin typeface="Arial" charset="0"/>
                <a:ea typeface="SimSun" pitchFamily="2" charset="-122"/>
              </a:defRPr>
            </a:lvl1pPr>
            <a:lvl2pPr marL="742950" indent="-285750" eaLnBrk="0" hangingPunct="0">
              <a:lnSpc>
                <a:spcPct val="87000"/>
              </a:lnSpc>
              <a:spcBef>
                <a:spcPts val="1250"/>
              </a:spcBef>
              <a:buClr>
                <a:srgbClr val="B6121F"/>
              </a:buClr>
              <a:buChar char="»"/>
              <a:defRPr sz="2000">
                <a:solidFill>
                  <a:schemeClr val="tx1"/>
                </a:solidFill>
                <a:latin typeface="Arial" charset="0"/>
                <a:ea typeface="SimSun" pitchFamily="2" charset="-122"/>
              </a:defRPr>
            </a:lvl2pPr>
            <a:lvl3pPr marL="1143000" indent="-228600" eaLnBrk="0" hangingPunct="0">
              <a:lnSpc>
                <a:spcPct val="87000"/>
              </a:lnSpc>
              <a:spcBef>
                <a:spcPts val="1125"/>
              </a:spcBef>
              <a:buClr>
                <a:srgbClr val="FFFFFF"/>
              </a:buClr>
              <a:defRPr>
                <a:solidFill>
                  <a:schemeClr val="tx1"/>
                </a:solidFill>
                <a:latin typeface="Arial" charset="0"/>
                <a:ea typeface="SimSun" pitchFamily="2" charset="-122"/>
              </a:defRPr>
            </a:lvl3pPr>
            <a:lvl4pPr marL="1600200" indent="-228600" eaLnBrk="0" hangingPunct="0">
              <a:lnSpc>
                <a:spcPct val="87000"/>
              </a:lnSpc>
              <a:spcBef>
                <a:spcPts val="1000"/>
              </a:spcBef>
              <a:buClr>
                <a:srgbClr val="FFFFFF"/>
              </a:buClr>
              <a:defRPr sz="1600">
                <a:solidFill>
                  <a:schemeClr val="tx1"/>
                </a:solidFill>
                <a:latin typeface="Arial" charset="0"/>
                <a:ea typeface="SimSun" pitchFamily="2" charset="-122"/>
              </a:defRPr>
            </a:lvl4pPr>
            <a:lvl5pPr marL="2057400" indent="-228600" eaLnBrk="0" hangingPunct="0">
              <a:lnSpc>
                <a:spcPct val="87000"/>
              </a:lnSpc>
              <a:spcBef>
                <a:spcPts val="500"/>
              </a:spcBef>
              <a:buClr>
                <a:srgbClr val="FFFFFF"/>
              </a:buClr>
              <a:buChar char="»"/>
              <a:defRPr sz="2000">
                <a:solidFill>
                  <a:schemeClr val="tx1"/>
                </a:solidFill>
                <a:latin typeface="Arial" charset="0"/>
                <a:ea typeface="SimSun" pitchFamily="2" charset="-122"/>
              </a:defRPr>
            </a:lvl5pPr>
            <a:lvl6pPr marL="25146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6pPr>
            <a:lvl7pPr marL="29718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7pPr>
            <a:lvl8pPr marL="34290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8pPr>
            <a:lvl9pPr marL="38862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9pPr>
          </a:lstStyle>
          <a:p>
            <a:pPr algn="ctr" eaLnBrk="1" hangingPunct="1">
              <a:lnSpc>
                <a:spcPct val="100000"/>
              </a:lnSpc>
              <a:spcBef>
                <a:spcPct val="0"/>
              </a:spcBef>
              <a:buClr>
                <a:srgbClr val="000000"/>
              </a:buClr>
              <a:buSzPct val="100000"/>
              <a:buFont typeface="Arial" charset="0"/>
              <a:buNone/>
            </a:pPr>
            <a:endParaRPr lang="de-DE" altLang="de-DE">
              <a:solidFill>
                <a:srgbClr val="B6121F"/>
              </a:solidFill>
              <a:latin typeface="Exo 2" panose="00000500000000000000" pitchFamily="2" charset="0"/>
            </a:endParaRPr>
          </a:p>
        </p:txBody>
      </p:sp>
      <p:pic>
        <p:nvPicPr>
          <p:cNvPr id="20" name="Grafik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2604" y="3110136"/>
            <a:ext cx="2029316" cy="1436739"/>
          </a:xfrm>
          <a:prstGeom prst="rect">
            <a:avLst/>
          </a:prstGeom>
        </p:spPr>
      </p:pic>
      <p:sp>
        <p:nvSpPr>
          <p:cNvPr id="3" name="TextBox 2">
            <a:extLst>
              <a:ext uri="{FF2B5EF4-FFF2-40B4-BE49-F238E27FC236}">
                <a16:creationId xmlns:a16="http://schemas.microsoft.com/office/drawing/2014/main" id="{9566AA15-4D1C-D2F6-08DE-FE5CCE202276}"/>
              </a:ext>
            </a:extLst>
          </p:cNvPr>
          <p:cNvSpPr txBox="1"/>
          <p:nvPr/>
        </p:nvSpPr>
        <p:spPr>
          <a:xfrm>
            <a:off x="539849" y="4725144"/>
            <a:ext cx="2389340" cy="1384995"/>
          </a:xfrm>
          <a:prstGeom prst="rect">
            <a:avLst/>
          </a:prstGeom>
          <a:noFill/>
        </p:spPr>
        <p:txBody>
          <a:bodyPr wrap="square" rtlCol="0">
            <a:spAutoFit/>
          </a:bodyPr>
          <a:lstStyle/>
          <a:p>
            <a:r>
              <a:rPr lang="en-DE" b="1" dirty="0"/>
              <a:t>Note</a:t>
            </a:r>
            <a:r>
              <a:rPr lang="en-DE" dirty="0"/>
              <a:t>:</a:t>
            </a:r>
            <a:br>
              <a:rPr lang="en-DE" dirty="0"/>
            </a:br>
            <a:r>
              <a:rPr lang="en-GB" dirty="0"/>
              <a:t>The arrows symbolize logical addresses. However, most systems route the message through a controller, e.g. MIS</a:t>
            </a:r>
            <a:endParaRPr lang="en-DE" dirty="0"/>
          </a:p>
        </p:txBody>
      </p:sp>
    </p:spTree>
    <p:extLst>
      <p:ext uri="{BB962C8B-B14F-4D97-AF65-F5344CB8AC3E}">
        <p14:creationId xmlns:p14="http://schemas.microsoft.com/office/powerpoint/2010/main" val="271348334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CA"/>
              <a:t>Planning Board – The Integration Champion</a:t>
            </a:r>
            <a:endParaRPr lang="en-US"/>
          </a:p>
        </p:txBody>
      </p:sp>
      <p:pic>
        <p:nvPicPr>
          <p:cNvPr id="5" name="Grafik 3">
            <a:extLst>
              <a:ext uri="{FF2B5EF4-FFF2-40B4-BE49-F238E27FC236}">
                <a16:creationId xmlns:a16="http://schemas.microsoft.com/office/drawing/2014/main" id="{EA9D1DBE-B4BB-B84A-B40A-98EDEAEF75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900" y="1268760"/>
            <a:ext cx="7950200" cy="5105400"/>
          </a:xfrm>
          <a:prstGeom prst="rect">
            <a:avLst/>
          </a:prstGeom>
        </p:spPr>
      </p:pic>
    </p:spTree>
    <p:extLst>
      <p:ext uri="{BB962C8B-B14F-4D97-AF65-F5344CB8AC3E}">
        <p14:creationId xmlns:p14="http://schemas.microsoft.com/office/powerpoint/2010/main" val="293797994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CA"/>
              <a:t>PRM for Prepress in Commercial Printing</a:t>
            </a:r>
          </a:p>
        </p:txBody>
      </p:sp>
      <p:cxnSp>
        <p:nvCxnSpPr>
          <p:cNvPr id="115" name="Gerade Verbindung mit Pfeil 114"/>
          <p:cNvCxnSpPr/>
          <p:nvPr/>
        </p:nvCxnSpPr>
        <p:spPr bwMode="auto">
          <a:xfrm flipH="1">
            <a:off x="8576684" y="3190512"/>
            <a:ext cx="12024" cy="1399496"/>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Gerade Verbindung mit Pfeil 120"/>
          <p:cNvCxnSpPr/>
          <p:nvPr/>
        </p:nvCxnSpPr>
        <p:spPr bwMode="auto">
          <a:xfrm>
            <a:off x="907171" y="2992512"/>
            <a:ext cx="345169" cy="0"/>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AutoShape 1081"/>
          <p:cNvCxnSpPr>
            <a:cxnSpLocks noChangeShapeType="1"/>
            <a:stCxn id="71" idx="6"/>
            <a:endCxn id="72" idx="2"/>
          </p:cNvCxnSpPr>
          <p:nvPr/>
        </p:nvCxnSpPr>
        <p:spPr bwMode="auto">
          <a:xfrm flipV="1">
            <a:off x="7805483" y="3190512"/>
            <a:ext cx="777213" cy="738104"/>
          </a:xfrm>
          <a:prstGeom prst="curvedConnector2">
            <a:avLst/>
          </a:prstGeom>
          <a:noFill/>
          <a:ln w="9525">
            <a:solidFill>
              <a:schemeClr val="tx1"/>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4" name="AutoShape 1050"/>
          <p:cNvSpPr>
            <a:spLocks noChangeArrowheads="1"/>
          </p:cNvSpPr>
          <p:nvPr/>
        </p:nvSpPr>
        <p:spPr bwMode="auto">
          <a:xfrm>
            <a:off x="107504" y="1412776"/>
            <a:ext cx="8832828" cy="484820"/>
          </a:xfrm>
          <a:prstGeom prst="roundRect">
            <a:avLst>
              <a:gd name="adj" fmla="val 16667"/>
            </a:avLst>
          </a:prstGeom>
          <a:solidFill>
            <a:srgbClr val="FFC00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defRPr/>
            </a:pPr>
            <a:r>
              <a:rPr lang="en-US" altLang="en-US" sz="2000">
                <a:latin typeface="Exo 2" panose="00000500000000000000" pitchFamily="2" charset="0"/>
              </a:rPr>
              <a:t>MIS – Production Controller – Planning Board</a:t>
            </a:r>
          </a:p>
        </p:txBody>
      </p:sp>
      <p:cxnSp>
        <p:nvCxnSpPr>
          <p:cNvPr id="126" name="Gerade Verbindung mit Pfeil 125"/>
          <p:cNvCxnSpPr/>
          <p:nvPr/>
        </p:nvCxnSpPr>
        <p:spPr bwMode="auto">
          <a:xfrm>
            <a:off x="2138599" y="2992512"/>
            <a:ext cx="345169" cy="0"/>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mit Pfeil 126"/>
          <p:cNvCxnSpPr/>
          <p:nvPr/>
        </p:nvCxnSpPr>
        <p:spPr bwMode="auto">
          <a:xfrm>
            <a:off x="3211427" y="2992512"/>
            <a:ext cx="345169" cy="0"/>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Gerade Verbindung mit Pfeil 128"/>
          <p:cNvCxnSpPr/>
          <p:nvPr/>
        </p:nvCxnSpPr>
        <p:spPr bwMode="auto">
          <a:xfrm>
            <a:off x="4442855" y="2992512"/>
            <a:ext cx="345169" cy="0"/>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mit Pfeil 130"/>
          <p:cNvCxnSpPr/>
          <p:nvPr/>
        </p:nvCxnSpPr>
        <p:spPr bwMode="auto">
          <a:xfrm>
            <a:off x="5529565" y="2992512"/>
            <a:ext cx="345169" cy="0"/>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Gerade Verbindung mit Pfeil 132"/>
          <p:cNvCxnSpPr/>
          <p:nvPr/>
        </p:nvCxnSpPr>
        <p:spPr bwMode="auto">
          <a:xfrm>
            <a:off x="6747111" y="2992512"/>
            <a:ext cx="345169" cy="0"/>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Gerade Verbindung mit Pfeil 135"/>
          <p:cNvCxnSpPr/>
          <p:nvPr/>
        </p:nvCxnSpPr>
        <p:spPr bwMode="auto">
          <a:xfrm flipH="1">
            <a:off x="6670961" y="4945608"/>
            <a:ext cx="345169" cy="0"/>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mit Pfeil 136"/>
          <p:cNvCxnSpPr>
            <a:cxnSpLocks/>
          </p:cNvCxnSpPr>
          <p:nvPr/>
        </p:nvCxnSpPr>
        <p:spPr bwMode="auto">
          <a:xfrm>
            <a:off x="7733060" y="2992512"/>
            <a:ext cx="354233" cy="0"/>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mit Pfeil 138"/>
          <p:cNvCxnSpPr/>
          <p:nvPr/>
        </p:nvCxnSpPr>
        <p:spPr bwMode="auto">
          <a:xfrm flipH="1">
            <a:off x="5594051" y="4945608"/>
            <a:ext cx="345169" cy="0"/>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 Verbindung mit Pfeil 139"/>
          <p:cNvCxnSpPr/>
          <p:nvPr/>
        </p:nvCxnSpPr>
        <p:spPr bwMode="auto">
          <a:xfrm flipH="1">
            <a:off x="4360138" y="4945608"/>
            <a:ext cx="345169" cy="0"/>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Gerade Verbindung mit Pfeil 141"/>
          <p:cNvCxnSpPr/>
          <p:nvPr/>
        </p:nvCxnSpPr>
        <p:spPr bwMode="auto">
          <a:xfrm flipH="1">
            <a:off x="3301143" y="4945608"/>
            <a:ext cx="345169" cy="0"/>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mit Pfeil 142"/>
          <p:cNvCxnSpPr/>
          <p:nvPr/>
        </p:nvCxnSpPr>
        <p:spPr bwMode="auto">
          <a:xfrm flipH="1">
            <a:off x="2025317" y="4945608"/>
            <a:ext cx="345169" cy="0"/>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Gerade Verbindung mit Pfeil 143"/>
          <p:cNvCxnSpPr/>
          <p:nvPr/>
        </p:nvCxnSpPr>
        <p:spPr bwMode="auto">
          <a:xfrm>
            <a:off x="6747111" y="3928616"/>
            <a:ext cx="345169" cy="0"/>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Gerade Verbindung mit Pfeil 31"/>
          <p:cNvCxnSpPr>
            <a:stCxn id="71" idx="4"/>
            <a:endCxn id="74" idx="0"/>
          </p:cNvCxnSpPr>
          <p:nvPr/>
        </p:nvCxnSpPr>
        <p:spPr bwMode="auto">
          <a:xfrm>
            <a:off x="7449089" y="4284216"/>
            <a:ext cx="0" cy="463392"/>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0" name="Gruppieren 19"/>
          <p:cNvGrpSpPr/>
          <p:nvPr/>
        </p:nvGrpSpPr>
        <p:grpSpPr>
          <a:xfrm>
            <a:off x="1691680" y="1897596"/>
            <a:ext cx="6891016" cy="3511596"/>
            <a:chOff x="1691680" y="1897596"/>
            <a:chExt cx="6891016" cy="3511596"/>
          </a:xfrm>
        </p:grpSpPr>
        <p:cxnSp>
          <p:nvCxnSpPr>
            <p:cNvPr id="58" name="Gerade Verbindung mit Pfeil 57"/>
            <p:cNvCxnSpPr/>
            <p:nvPr/>
          </p:nvCxnSpPr>
          <p:spPr bwMode="auto">
            <a:xfrm>
              <a:off x="4499992" y="1897596"/>
              <a:ext cx="0" cy="369658"/>
            </a:xfrm>
            <a:prstGeom prst="straightConnector1">
              <a:avLst/>
            </a:prstGeom>
            <a:solidFill>
              <a:srgbClr val="00B8FF"/>
            </a:solidFill>
            <a:ln w="28575" cap="flat" cmpd="sng" algn="ctr">
              <a:solidFill>
                <a:srgbClr val="C00000"/>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Gerade Verbindung mit Pfeil 60"/>
            <p:cNvCxnSpPr/>
            <p:nvPr/>
          </p:nvCxnSpPr>
          <p:spPr bwMode="auto">
            <a:xfrm>
              <a:off x="1691680" y="2520000"/>
              <a:ext cx="0" cy="252000"/>
            </a:xfrm>
            <a:prstGeom prst="straightConnector1">
              <a:avLst/>
            </a:prstGeom>
            <a:solidFill>
              <a:srgbClr val="00B8FF"/>
            </a:solidFill>
            <a:ln w="28575" cap="flat" cmpd="sng" algn="ctr">
              <a:solidFill>
                <a:srgbClr val="C00000"/>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Gerade Verbindung mit Pfeil 69"/>
            <p:cNvCxnSpPr/>
            <p:nvPr/>
          </p:nvCxnSpPr>
          <p:spPr bwMode="auto">
            <a:xfrm>
              <a:off x="8582696" y="2520000"/>
              <a:ext cx="0" cy="252000"/>
            </a:xfrm>
            <a:prstGeom prst="straightConnector1">
              <a:avLst/>
            </a:prstGeom>
            <a:solidFill>
              <a:srgbClr val="00B8FF"/>
            </a:solidFill>
            <a:ln w="28575" cap="flat" cmpd="sng" algn="ctr">
              <a:solidFill>
                <a:srgbClr val="C00000"/>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mit Pfeil 79"/>
            <p:cNvCxnSpPr/>
            <p:nvPr/>
          </p:nvCxnSpPr>
          <p:spPr bwMode="auto">
            <a:xfrm>
              <a:off x="6300192" y="3465032"/>
              <a:ext cx="0" cy="252000"/>
            </a:xfrm>
            <a:prstGeom prst="straightConnector1">
              <a:avLst/>
            </a:prstGeom>
            <a:solidFill>
              <a:srgbClr val="00B8FF"/>
            </a:solidFill>
            <a:ln w="28575" cap="flat" cmpd="sng" algn="ctr">
              <a:solidFill>
                <a:srgbClr val="C00000"/>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Gerade Verbindung mit Pfeil 81"/>
            <p:cNvCxnSpPr/>
            <p:nvPr/>
          </p:nvCxnSpPr>
          <p:spPr bwMode="auto">
            <a:xfrm>
              <a:off x="6315013" y="2520000"/>
              <a:ext cx="0" cy="252000"/>
            </a:xfrm>
            <a:prstGeom prst="straightConnector1">
              <a:avLst/>
            </a:prstGeom>
            <a:solidFill>
              <a:srgbClr val="00B8FF"/>
            </a:solidFill>
            <a:ln w="28575" cap="flat" cmpd="sng" algn="ctr">
              <a:solidFill>
                <a:srgbClr val="C00000"/>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mit Pfeil 82"/>
            <p:cNvCxnSpPr/>
            <p:nvPr/>
          </p:nvCxnSpPr>
          <p:spPr bwMode="auto">
            <a:xfrm>
              <a:off x="5159576" y="4473144"/>
              <a:ext cx="0" cy="252000"/>
            </a:xfrm>
            <a:prstGeom prst="straightConnector1">
              <a:avLst/>
            </a:prstGeom>
            <a:solidFill>
              <a:srgbClr val="00B8FF"/>
            </a:solidFill>
            <a:ln w="28575" cap="flat" cmpd="sng" algn="ctr">
              <a:solidFill>
                <a:srgbClr val="C00000"/>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Gerade Verbindung mit Pfeil 83"/>
            <p:cNvCxnSpPr/>
            <p:nvPr/>
          </p:nvCxnSpPr>
          <p:spPr bwMode="auto">
            <a:xfrm>
              <a:off x="3995936" y="2520000"/>
              <a:ext cx="0" cy="252000"/>
            </a:xfrm>
            <a:prstGeom prst="straightConnector1">
              <a:avLst/>
            </a:prstGeom>
            <a:solidFill>
              <a:srgbClr val="00B8FF"/>
            </a:solidFill>
            <a:ln w="28575" cap="flat" cmpd="sng" algn="ctr">
              <a:solidFill>
                <a:srgbClr val="C00000"/>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Gerade Verbindung mit Pfeil 84"/>
            <p:cNvCxnSpPr/>
            <p:nvPr/>
          </p:nvCxnSpPr>
          <p:spPr bwMode="auto">
            <a:xfrm>
              <a:off x="2846874" y="4473144"/>
              <a:ext cx="0" cy="252000"/>
            </a:xfrm>
            <a:prstGeom prst="straightConnector1">
              <a:avLst/>
            </a:prstGeom>
            <a:solidFill>
              <a:srgbClr val="00B8FF"/>
            </a:solidFill>
            <a:ln w="28575" cap="flat" cmpd="sng" algn="ctr">
              <a:solidFill>
                <a:srgbClr val="C00000"/>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Gerade Verbindung mit Pfeil 85"/>
            <p:cNvCxnSpPr/>
            <p:nvPr/>
          </p:nvCxnSpPr>
          <p:spPr bwMode="auto">
            <a:xfrm>
              <a:off x="7449089" y="5157192"/>
              <a:ext cx="0" cy="252000"/>
            </a:xfrm>
            <a:prstGeom prst="straightConnector1">
              <a:avLst/>
            </a:prstGeom>
            <a:solidFill>
              <a:srgbClr val="00B8FF"/>
            </a:solidFill>
            <a:ln w="28575" cap="flat" cmpd="sng" algn="ctr">
              <a:solidFill>
                <a:srgbClr val="C00000"/>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62" name="Oval 1055"/>
          <p:cNvSpPr>
            <a:spLocks noChangeAspect="1" noChangeArrowheads="1"/>
          </p:cNvSpPr>
          <p:nvPr/>
        </p:nvSpPr>
        <p:spPr bwMode="auto">
          <a:xfrm>
            <a:off x="194383" y="2636912"/>
            <a:ext cx="712788" cy="711200"/>
          </a:xfrm>
          <a:prstGeom prst="ellipse">
            <a:avLst/>
          </a:prstGeom>
          <a:solidFill>
            <a:srgbClr val="CCECFF"/>
          </a:solidFill>
          <a:ln w="12700">
            <a:solidFill>
              <a:schemeClr val="tx1"/>
            </a:solidFill>
            <a:round/>
            <a:headEnd/>
            <a:tailEnd/>
          </a:ln>
          <a:effectLst/>
          <a:scene3d>
            <a:camera prst="orthographicFront"/>
            <a:lightRig rig="threePt" dir="t"/>
          </a:scene3d>
          <a:sp3d>
            <a:bevelT w="114300" prst="artDeco"/>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87000"/>
              </a:lnSpc>
              <a:spcBef>
                <a:spcPts val="1500"/>
              </a:spcBef>
              <a:buClr>
                <a:srgbClr val="B6121F"/>
              </a:buClr>
              <a:buSzPct val="75000"/>
              <a:buFont typeface="Marlett" pitchFamily="2" charset="2"/>
              <a:buChar char=""/>
              <a:defRPr sz="2400">
                <a:solidFill>
                  <a:schemeClr val="tx1"/>
                </a:solidFill>
                <a:latin typeface="Arial" charset="0"/>
                <a:ea typeface="SimSun" pitchFamily="2" charset="-122"/>
              </a:defRPr>
            </a:lvl1pPr>
            <a:lvl2pPr marL="742950" indent="-285750" eaLnBrk="0" hangingPunct="0">
              <a:lnSpc>
                <a:spcPct val="87000"/>
              </a:lnSpc>
              <a:spcBef>
                <a:spcPts val="1250"/>
              </a:spcBef>
              <a:buClr>
                <a:srgbClr val="B6121F"/>
              </a:buClr>
              <a:buChar char="»"/>
              <a:defRPr sz="2000">
                <a:solidFill>
                  <a:schemeClr val="tx1"/>
                </a:solidFill>
                <a:latin typeface="Arial" charset="0"/>
                <a:ea typeface="SimSun" pitchFamily="2" charset="-122"/>
              </a:defRPr>
            </a:lvl2pPr>
            <a:lvl3pPr marL="1143000" indent="-228600" eaLnBrk="0" hangingPunct="0">
              <a:lnSpc>
                <a:spcPct val="87000"/>
              </a:lnSpc>
              <a:spcBef>
                <a:spcPts val="1125"/>
              </a:spcBef>
              <a:buClr>
                <a:srgbClr val="FFFFFF"/>
              </a:buClr>
              <a:defRPr>
                <a:solidFill>
                  <a:schemeClr val="tx1"/>
                </a:solidFill>
                <a:latin typeface="Arial" charset="0"/>
                <a:ea typeface="SimSun" pitchFamily="2" charset="-122"/>
              </a:defRPr>
            </a:lvl3pPr>
            <a:lvl4pPr marL="1600200" indent="-228600" eaLnBrk="0" hangingPunct="0">
              <a:lnSpc>
                <a:spcPct val="87000"/>
              </a:lnSpc>
              <a:spcBef>
                <a:spcPts val="1000"/>
              </a:spcBef>
              <a:buClr>
                <a:srgbClr val="FFFFFF"/>
              </a:buClr>
              <a:defRPr sz="1600">
                <a:solidFill>
                  <a:schemeClr val="tx1"/>
                </a:solidFill>
                <a:latin typeface="Arial" charset="0"/>
                <a:ea typeface="SimSun" pitchFamily="2" charset="-122"/>
              </a:defRPr>
            </a:lvl4pPr>
            <a:lvl5pPr marL="2057400" indent="-228600" eaLnBrk="0" hangingPunct="0">
              <a:lnSpc>
                <a:spcPct val="87000"/>
              </a:lnSpc>
              <a:spcBef>
                <a:spcPts val="500"/>
              </a:spcBef>
              <a:buClr>
                <a:srgbClr val="FFFFFF"/>
              </a:buClr>
              <a:buChar char="»"/>
              <a:defRPr sz="2000">
                <a:solidFill>
                  <a:schemeClr val="tx1"/>
                </a:solidFill>
                <a:latin typeface="Arial" charset="0"/>
                <a:ea typeface="SimSun" pitchFamily="2" charset="-122"/>
              </a:defRPr>
            </a:lvl5pPr>
            <a:lvl6pPr marL="25146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6pPr>
            <a:lvl7pPr marL="29718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7pPr>
            <a:lvl8pPr marL="34290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8pPr>
            <a:lvl9pPr marL="38862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9pPr>
          </a:lstStyle>
          <a:p>
            <a:pPr algn="ctr">
              <a:lnSpc>
                <a:spcPct val="100000"/>
              </a:lnSpc>
              <a:spcBef>
                <a:spcPct val="0"/>
              </a:spcBef>
              <a:buClrTx/>
              <a:buSzTx/>
              <a:buFontTx/>
              <a:buNone/>
            </a:pPr>
            <a:r>
              <a:rPr lang="en-CA" altLang="de-DE" sz="1000">
                <a:latin typeface="Exo 2" panose="00000500000000000000" pitchFamily="2" charset="0"/>
              </a:rPr>
              <a:t>PDF</a:t>
            </a:r>
          </a:p>
          <a:p>
            <a:pPr algn="ctr">
              <a:lnSpc>
                <a:spcPct val="100000"/>
              </a:lnSpc>
              <a:spcBef>
                <a:spcPct val="0"/>
              </a:spcBef>
              <a:buClrTx/>
              <a:buSzTx/>
              <a:buFontTx/>
              <a:buNone/>
            </a:pPr>
            <a:r>
              <a:rPr lang="en-CA" altLang="de-DE" sz="1000">
                <a:latin typeface="Exo 2" panose="00000500000000000000" pitchFamily="2" charset="0"/>
              </a:rPr>
              <a:t>pages</a:t>
            </a:r>
          </a:p>
        </p:txBody>
      </p:sp>
      <p:sp>
        <p:nvSpPr>
          <p:cNvPr id="64" name="Oval 1055"/>
          <p:cNvSpPr>
            <a:spLocks noChangeAspect="1" noChangeArrowheads="1"/>
          </p:cNvSpPr>
          <p:nvPr/>
        </p:nvSpPr>
        <p:spPr bwMode="auto">
          <a:xfrm>
            <a:off x="2498639" y="2636912"/>
            <a:ext cx="712788" cy="711200"/>
          </a:xfrm>
          <a:prstGeom prst="ellipse">
            <a:avLst/>
          </a:prstGeom>
          <a:solidFill>
            <a:srgbClr val="CCECFF"/>
          </a:solidFill>
          <a:ln w="12700">
            <a:solidFill>
              <a:schemeClr val="tx1"/>
            </a:solidFill>
            <a:round/>
            <a:headEnd/>
            <a:tailEnd/>
          </a:ln>
          <a:effectLst/>
          <a:scene3d>
            <a:camera prst="orthographicFront"/>
            <a:lightRig rig="threePt" dir="t"/>
          </a:scene3d>
          <a:sp3d>
            <a:bevelT w="114300" prst="artDeco"/>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87000"/>
              </a:lnSpc>
              <a:spcBef>
                <a:spcPts val="1500"/>
              </a:spcBef>
              <a:buClr>
                <a:srgbClr val="B6121F"/>
              </a:buClr>
              <a:buSzPct val="75000"/>
              <a:buFont typeface="Marlett" pitchFamily="2" charset="2"/>
              <a:buChar char=""/>
              <a:defRPr sz="2400">
                <a:solidFill>
                  <a:schemeClr val="tx1"/>
                </a:solidFill>
                <a:latin typeface="Arial" charset="0"/>
                <a:ea typeface="SimSun" pitchFamily="2" charset="-122"/>
              </a:defRPr>
            </a:lvl1pPr>
            <a:lvl2pPr marL="742950" indent="-285750" eaLnBrk="0" hangingPunct="0">
              <a:lnSpc>
                <a:spcPct val="87000"/>
              </a:lnSpc>
              <a:spcBef>
                <a:spcPts val="1250"/>
              </a:spcBef>
              <a:buClr>
                <a:srgbClr val="B6121F"/>
              </a:buClr>
              <a:buChar char="»"/>
              <a:defRPr sz="2000">
                <a:solidFill>
                  <a:schemeClr val="tx1"/>
                </a:solidFill>
                <a:latin typeface="Arial" charset="0"/>
                <a:ea typeface="SimSun" pitchFamily="2" charset="-122"/>
              </a:defRPr>
            </a:lvl2pPr>
            <a:lvl3pPr marL="1143000" indent="-228600" eaLnBrk="0" hangingPunct="0">
              <a:lnSpc>
                <a:spcPct val="87000"/>
              </a:lnSpc>
              <a:spcBef>
                <a:spcPts val="1125"/>
              </a:spcBef>
              <a:buClr>
                <a:srgbClr val="FFFFFF"/>
              </a:buClr>
              <a:defRPr>
                <a:solidFill>
                  <a:schemeClr val="tx1"/>
                </a:solidFill>
                <a:latin typeface="Arial" charset="0"/>
                <a:ea typeface="SimSun" pitchFamily="2" charset="-122"/>
              </a:defRPr>
            </a:lvl3pPr>
            <a:lvl4pPr marL="1600200" indent="-228600" eaLnBrk="0" hangingPunct="0">
              <a:lnSpc>
                <a:spcPct val="87000"/>
              </a:lnSpc>
              <a:spcBef>
                <a:spcPts val="1000"/>
              </a:spcBef>
              <a:buClr>
                <a:srgbClr val="FFFFFF"/>
              </a:buClr>
              <a:defRPr sz="1600">
                <a:solidFill>
                  <a:schemeClr val="tx1"/>
                </a:solidFill>
                <a:latin typeface="Arial" charset="0"/>
                <a:ea typeface="SimSun" pitchFamily="2" charset="-122"/>
              </a:defRPr>
            </a:lvl4pPr>
            <a:lvl5pPr marL="2057400" indent="-228600" eaLnBrk="0" hangingPunct="0">
              <a:lnSpc>
                <a:spcPct val="87000"/>
              </a:lnSpc>
              <a:spcBef>
                <a:spcPts val="500"/>
              </a:spcBef>
              <a:buClr>
                <a:srgbClr val="FFFFFF"/>
              </a:buClr>
              <a:buChar char="»"/>
              <a:defRPr sz="2000">
                <a:solidFill>
                  <a:schemeClr val="tx1"/>
                </a:solidFill>
                <a:latin typeface="Arial" charset="0"/>
                <a:ea typeface="SimSun" pitchFamily="2" charset="-122"/>
              </a:defRPr>
            </a:lvl5pPr>
            <a:lvl6pPr marL="25146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6pPr>
            <a:lvl7pPr marL="29718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7pPr>
            <a:lvl8pPr marL="34290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8pPr>
            <a:lvl9pPr marL="38862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9pPr>
          </a:lstStyle>
          <a:p>
            <a:pPr algn="ctr">
              <a:lnSpc>
                <a:spcPct val="100000"/>
              </a:lnSpc>
              <a:spcBef>
                <a:spcPct val="0"/>
              </a:spcBef>
              <a:buClrTx/>
              <a:buSzTx/>
              <a:buFontTx/>
              <a:buNone/>
            </a:pPr>
            <a:r>
              <a:rPr lang="en-CA" altLang="de-DE" sz="1000">
                <a:latin typeface="Exo 2" panose="00000500000000000000" pitchFamily="2" charset="0"/>
              </a:rPr>
              <a:t>PDF</a:t>
            </a:r>
          </a:p>
          <a:p>
            <a:pPr algn="ctr">
              <a:lnSpc>
                <a:spcPct val="100000"/>
              </a:lnSpc>
              <a:spcBef>
                <a:spcPct val="0"/>
              </a:spcBef>
              <a:buClrTx/>
              <a:buSzTx/>
              <a:buFontTx/>
              <a:buNone/>
            </a:pPr>
            <a:r>
              <a:rPr lang="en-CA" altLang="de-DE" sz="1000">
                <a:latin typeface="Exo 2" panose="00000500000000000000" pitchFamily="2" charset="0"/>
              </a:rPr>
              <a:t>pages</a:t>
            </a:r>
          </a:p>
        </p:txBody>
      </p:sp>
      <p:sp>
        <p:nvSpPr>
          <p:cNvPr id="65" name="AutoShape 1043"/>
          <p:cNvSpPr>
            <a:spLocks noChangeArrowheads="1"/>
          </p:cNvSpPr>
          <p:nvPr/>
        </p:nvSpPr>
        <p:spPr bwMode="auto">
          <a:xfrm>
            <a:off x="3563888" y="2794512"/>
            <a:ext cx="864000" cy="396000"/>
          </a:xfrm>
          <a:prstGeom prst="roundRect">
            <a:avLst>
              <a:gd name="adj" fmla="val 16667"/>
            </a:avLst>
          </a:prstGeom>
          <a:solidFill>
            <a:srgbClr val="FFFFCC"/>
          </a:solidFill>
          <a:ln w="12700">
            <a:solidFill>
              <a:schemeClr val="tx1"/>
            </a:solidFill>
            <a:round/>
            <a:headEnd/>
            <a:tailEnd/>
          </a:ln>
          <a:effectLst>
            <a:outerShdw dist="35921" dir="2700000" algn="ctr" rotWithShape="0">
              <a:schemeClr val="bg2"/>
            </a:outerShdw>
          </a:effectLst>
        </p:spPr>
        <p:txBody>
          <a:bodyPr wrap="none" anchor="ctr"/>
          <a:lstStyle>
            <a:lvl1pPr eaLnBrk="0" hangingPunct="0">
              <a:lnSpc>
                <a:spcPct val="87000"/>
              </a:lnSpc>
              <a:spcBef>
                <a:spcPts val="1500"/>
              </a:spcBef>
              <a:buClr>
                <a:srgbClr val="B6121F"/>
              </a:buClr>
              <a:buSzPct val="75000"/>
              <a:buFont typeface="Marlett" pitchFamily="2" charset="2"/>
              <a:buChar char=""/>
              <a:defRPr sz="2400">
                <a:solidFill>
                  <a:schemeClr val="tx1"/>
                </a:solidFill>
                <a:latin typeface="Arial" charset="0"/>
                <a:ea typeface="SimSun" pitchFamily="2" charset="-122"/>
              </a:defRPr>
            </a:lvl1pPr>
            <a:lvl2pPr marL="742950" indent="-285750" eaLnBrk="0" hangingPunct="0">
              <a:lnSpc>
                <a:spcPct val="87000"/>
              </a:lnSpc>
              <a:spcBef>
                <a:spcPts val="1250"/>
              </a:spcBef>
              <a:buClr>
                <a:srgbClr val="B6121F"/>
              </a:buClr>
              <a:buChar char="»"/>
              <a:defRPr sz="2000">
                <a:solidFill>
                  <a:schemeClr val="tx1"/>
                </a:solidFill>
                <a:latin typeface="Arial" charset="0"/>
                <a:ea typeface="SimSun" pitchFamily="2" charset="-122"/>
              </a:defRPr>
            </a:lvl2pPr>
            <a:lvl3pPr marL="1143000" indent="-228600" eaLnBrk="0" hangingPunct="0">
              <a:lnSpc>
                <a:spcPct val="87000"/>
              </a:lnSpc>
              <a:spcBef>
                <a:spcPts val="1125"/>
              </a:spcBef>
              <a:buClr>
                <a:srgbClr val="FFFFFF"/>
              </a:buClr>
              <a:defRPr>
                <a:solidFill>
                  <a:schemeClr val="tx1"/>
                </a:solidFill>
                <a:latin typeface="Arial" charset="0"/>
                <a:ea typeface="SimSun" pitchFamily="2" charset="-122"/>
              </a:defRPr>
            </a:lvl3pPr>
            <a:lvl4pPr marL="1600200" indent="-228600" eaLnBrk="0" hangingPunct="0">
              <a:lnSpc>
                <a:spcPct val="87000"/>
              </a:lnSpc>
              <a:spcBef>
                <a:spcPts val="1000"/>
              </a:spcBef>
              <a:buClr>
                <a:srgbClr val="FFFFFF"/>
              </a:buClr>
              <a:defRPr sz="1600">
                <a:solidFill>
                  <a:schemeClr val="tx1"/>
                </a:solidFill>
                <a:latin typeface="Arial" charset="0"/>
                <a:ea typeface="SimSun" pitchFamily="2" charset="-122"/>
              </a:defRPr>
            </a:lvl4pPr>
            <a:lvl5pPr marL="2057400" indent="-228600" eaLnBrk="0" hangingPunct="0">
              <a:lnSpc>
                <a:spcPct val="87000"/>
              </a:lnSpc>
              <a:spcBef>
                <a:spcPts val="500"/>
              </a:spcBef>
              <a:buClr>
                <a:srgbClr val="FFFFFF"/>
              </a:buClr>
              <a:buChar char="»"/>
              <a:defRPr sz="2000">
                <a:solidFill>
                  <a:schemeClr val="tx1"/>
                </a:solidFill>
                <a:latin typeface="Arial" charset="0"/>
                <a:ea typeface="SimSun" pitchFamily="2" charset="-122"/>
              </a:defRPr>
            </a:lvl5pPr>
            <a:lvl6pPr marL="25146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6pPr>
            <a:lvl7pPr marL="29718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7pPr>
            <a:lvl8pPr marL="34290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8pPr>
            <a:lvl9pPr marL="38862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9pPr>
          </a:lstStyle>
          <a:p>
            <a:pPr algn="ctr">
              <a:lnSpc>
                <a:spcPct val="100000"/>
              </a:lnSpc>
              <a:spcBef>
                <a:spcPct val="0"/>
              </a:spcBef>
              <a:buClrTx/>
              <a:buSzTx/>
              <a:buFontTx/>
              <a:buNone/>
            </a:pPr>
            <a:r>
              <a:rPr lang="en-CA" altLang="de-DE" sz="1000">
                <a:latin typeface="Exo 2" panose="00000500000000000000" pitchFamily="2" charset="0"/>
              </a:rPr>
              <a:t>Colour</a:t>
            </a:r>
          </a:p>
          <a:p>
            <a:pPr algn="ctr">
              <a:lnSpc>
                <a:spcPct val="100000"/>
              </a:lnSpc>
              <a:spcBef>
                <a:spcPct val="0"/>
              </a:spcBef>
              <a:buClrTx/>
              <a:buSzTx/>
              <a:buFontTx/>
              <a:buNone/>
            </a:pPr>
            <a:r>
              <a:rPr lang="en-CA" altLang="de-DE" sz="1000">
                <a:latin typeface="Exo 2" panose="00000500000000000000" pitchFamily="2" charset="0"/>
              </a:rPr>
              <a:t>conversion</a:t>
            </a:r>
          </a:p>
        </p:txBody>
      </p:sp>
      <p:sp>
        <p:nvSpPr>
          <p:cNvPr id="66" name="Oval 1055"/>
          <p:cNvSpPr>
            <a:spLocks noChangeAspect="1" noChangeArrowheads="1"/>
          </p:cNvSpPr>
          <p:nvPr/>
        </p:nvSpPr>
        <p:spPr bwMode="auto">
          <a:xfrm>
            <a:off x="4802895" y="2636912"/>
            <a:ext cx="712788" cy="711200"/>
          </a:xfrm>
          <a:prstGeom prst="ellipse">
            <a:avLst/>
          </a:prstGeom>
          <a:solidFill>
            <a:srgbClr val="CCECFF"/>
          </a:solidFill>
          <a:ln w="12700">
            <a:solidFill>
              <a:schemeClr val="tx1"/>
            </a:solidFill>
            <a:round/>
            <a:headEnd/>
            <a:tailEnd/>
          </a:ln>
          <a:effectLst/>
          <a:scene3d>
            <a:camera prst="orthographicFront"/>
            <a:lightRig rig="threePt" dir="t"/>
          </a:scene3d>
          <a:sp3d>
            <a:bevelT w="114300" prst="artDeco"/>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87000"/>
              </a:lnSpc>
              <a:spcBef>
                <a:spcPts val="1500"/>
              </a:spcBef>
              <a:buClr>
                <a:srgbClr val="B6121F"/>
              </a:buClr>
              <a:buSzPct val="75000"/>
              <a:buFont typeface="Marlett" pitchFamily="2" charset="2"/>
              <a:buChar char=""/>
              <a:defRPr sz="2400">
                <a:solidFill>
                  <a:schemeClr val="tx1"/>
                </a:solidFill>
                <a:latin typeface="Arial" charset="0"/>
                <a:ea typeface="SimSun" pitchFamily="2" charset="-122"/>
              </a:defRPr>
            </a:lvl1pPr>
            <a:lvl2pPr marL="742950" indent="-285750" eaLnBrk="0" hangingPunct="0">
              <a:lnSpc>
                <a:spcPct val="87000"/>
              </a:lnSpc>
              <a:spcBef>
                <a:spcPts val="1250"/>
              </a:spcBef>
              <a:buClr>
                <a:srgbClr val="B6121F"/>
              </a:buClr>
              <a:buChar char="»"/>
              <a:defRPr sz="2000">
                <a:solidFill>
                  <a:schemeClr val="tx1"/>
                </a:solidFill>
                <a:latin typeface="Arial" charset="0"/>
                <a:ea typeface="SimSun" pitchFamily="2" charset="-122"/>
              </a:defRPr>
            </a:lvl2pPr>
            <a:lvl3pPr marL="1143000" indent="-228600" eaLnBrk="0" hangingPunct="0">
              <a:lnSpc>
                <a:spcPct val="87000"/>
              </a:lnSpc>
              <a:spcBef>
                <a:spcPts val="1125"/>
              </a:spcBef>
              <a:buClr>
                <a:srgbClr val="FFFFFF"/>
              </a:buClr>
              <a:defRPr>
                <a:solidFill>
                  <a:schemeClr val="tx1"/>
                </a:solidFill>
                <a:latin typeface="Arial" charset="0"/>
                <a:ea typeface="SimSun" pitchFamily="2" charset="-122"/>
              </a:defRPr>
            </a:lvl3pPr>
            <a:lvl4pPr marL="1600200" indent="-228600" eaLnBrk="0" hangingPunct="0">
              <a:lnSpc>
                <a:spcPct val="87000"/>
              </a:lnSpc>
              <a:spcBef>
                <a:spcPts val="1000"/>
              </a:spcBef>
              <a:buClr>
                <a:srgbClr val="FFFFFF"/>
              </a:buClr>
              <a:defRPr sz="1600">
                <a:solidFill>
                  <a:schemeClr val="tx1"/>
                </a:solidFill>
                <a:latin typeface="Arial" charset="0"/>
                <a:ea typeface="SimSun" pitchFamily="2" charset="-122"/>
              </a:defRPr>
            </a:lvl4pPr>
            <a:lvl5pPr marL="2057400" indent="-228600" eaLnBrk="0" hangingPunct="0">
              <a:lnSpc>
                <a:spcPct val="87000"/>
              </a:lnSpc>
              <a:spcBef>
                <a:spcPts val="500"/>
              </a:spcBef>
              <a:buClr>
                <a:srgbClr val="FFFFFF"/>
              </a:buClr>
              <a:buChar char="»"/>
              <a:defRPr sz="2000">
                <a:solidFill>
                  <a:schemeClr val="tx1"/>
                </a:solidFill>
                <a:latin typeface="Arial" charset="0"/>
                <a:ea typeface="SimSun" pitchFamily="2" charset="-122"/>
              </a:defRPr>
            </a:lvl5pPr>
            <a:lvl6pPr marL="25146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6pPr>
            <a:lvl7pPr marL="29718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7pPr>
            <a:lvl8pPr marL="34290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8pPr>
            <a:lvl9pPr marL="38862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9pPr>
          </a:lstStyle>
          <a:p>
            <a:pPr algn="ctr">
              <a:lnSpc>
                <a:spcPct val="100000"/>
              </a:lnSpc>
              <a:spcBef>
                <a:spcPct val="0"/>
              </a:spcBef>
              <a:buClrTx/>
              <a:buSzTx/>
              <a:buFontTx/>
              <a:buNone/>
            </a:pPr>
            <a:r>
              <a:rPr lang="en-CA" altLang="de-DE" sz="1000">
                <a:latin typeface="Exo 2" panose="00000500000000000000" pitchFamily="2" charset="0"/>
              </a:rPr>
              <a:t>PDF</a:t>
            </a:r>
          </a:p>
          <a:p>
            <a:pPr algn="ctr">
              <a:lnSpc>
                <a:spcPct val="100000"/>
              </a:lnSpc>
              <a:spcBef>
                <a:spcPct val="0"/>
              </a:spcBef>
              <a:buClrTx/>
              <a:buSzTx/>
              <a:buFontTx/>
              <a:buNone/>
            </a:pPr>
            <a:r>
              <a:rPr lang="en-CA" altLang="de-DE" sz="1000">
                <a:latin typeface="Exo 2" panose="00000500000000000000" pitchFamily="2" charset="0"/>
              </a:rPr>
              <a:t>pages</a:t>
            </a:r>
          </a:p>
        </p:txBody>
      </p:sp>
      <p:sp>
        <p:nvSpPr>
          <p:cNvPr id="67" name="AutoShape 1043"/>
          <p:cNvSpPr>
            <a:spLocks noChangeArrowheads="1"/>
          </p:cNvSpPr>
          <p:nvPr/>
        </p:nvSpPr>
        <p:spPr bwMode="auto">
          <a:xfrm>
            <a:off x="5883013" y="2794512"/>
            <a:ext cx="864000" cy="396000"/>
          </a:xfrm>
          <a:prstGeom prst="roundRect">
            <a:avLst>
              <a:gd name="adj" fmla="val 16667"/>
            </a:avLst>
          </a:prstGeom>
          <a:solidFill>
            <a:srgbClr val="FFFFCC"/>
          </a:solidFill>
          <a:ln w="12700">
            <a:solidFill>
              <a:schemeClr val="tx1"/>
            </a:solidFill>
            <a:round/>
            <a:headEnd/>
            <a:tailEnd/>
          </a:ln>
          <a:effectLst>
            <a:outerShdw dist="35921" dir="2700000" algn="ctr" rotWithShape="0">
              <a:schemeClr val="bg2"/>
            </a:outerShdw>
          </a:effectLst>
        </p:spPr>
        <p:txBody>
          <a:bodyPr wrap="none" anchor="ctr"/>
          <a:lstStyle>
            <a:lvl1pPr eaLnBrk="0" hangingPunct="0">
              <a:lnSpc>
                <a:spcPct val="87000"/>
              </a:lnSpc>
              <a:spcBef>
                <a:spcPts val="1500"/>
              </a:spcBef>
              <a:buClr>
                <a:srgbClr val="B6121F"/>
              </a:buClr>
              <a:buSzPct val="75000"/>
              <a:buFont typeface="Marlett" pitchFamily="2" charset="2"/>
              <a:buChar char=""/>
              <a:defRPr sz="2400">
                <a:solidFill>
                  <a:schemeClr val="tx1"/>
                </a:solidFill>
                <a:latin typeface="Arial" charset="0"/>
                <a:ea typeface="SimSun" pitchFamily="2" charset="-122"/>
              </a:defRPr>
            </a:lvl1pPr>
            <a:lvl2pPr marL="742950" indent="-285750" eaLnBrk="0" hangingPunct="0">
              <a:lnSpc>
                <a:spcPct val="87000"/>
              </a:lnSpc>
              <a:spcBef>
                <a:spcPts val="1250"/>
              </a:spcBef>
              <a:buClr>
                <a:srgbClr val="B6121F"/>
              </a:buClr>
              <a:buChar char="»"/>
              <a:defRPr sz="2000">
                <a:solidFill>
                  <a:schemeClr val="tx1"/>
                </a:solidFill>
                <a:latin typeface="Arial" charset="0"/>
                <a:ea typeface="SimSun" pitchFamily="2" charset="-122"/>
              </a:defRPr>
            </a:lvl2pPr>
            <a:lvl3pPr marL="1143000" indent="-228600" eaLnBrk="0" hangingPunct="0">
              <a:lnSpc>
                <a:spcPct val="87000"/>
              </a:lnSpc>
              <a:spcBef>
                <a:spcPts val="1125"/>
              </a:spcBef>
              <a:buClr>
                <a:srgbClr val="FFFFFF"/>
              </a:buClr>
              <a:defRPr>
                <a:solidFill>
                  <a:schemeClr val="tx1"/>
                </a:solidFill>
                <a:latin typeface="Arial" charset="0"/>
                <a:ea typeface="SimSun" pitchFamily="2" charset="-122"/>
              </a:defRPr>
            </a:lvl3pPr>
            <a:lvl4pPr marL="1600200" indent="-228600" eaLnBrk="0" hangingPunct="0">
              <a:lnSpc>
                <a:spcPct val="87000"/>
              </a:lnSpc>
              <a:spcBef>
                <a:spcPts val="1000"/>
              </a:spcBef>
              <a:buClr>
                <a:srgbClr val="FFFFFF"/>
              </a:buClr>
              <a:defRPr sz="1600">
                <a:solidFill>
                  <a:schemeClr val="tx1"/>
                </a:solidFill>
                <a:latin typeface="Arial" charset="0"/>
                <a:ea typeface="SimSun" pitchFamily="2" charset="-122"/>
              </a:defRPr>
            </a:lvl4pPr>
            <a:lvl5pPr marL="2057400" indent="-228600" eaLnBrk="0" hangingPunct="0">
              <a:lnSpc>
                <a:spcPct val="87000"/>
              </a:lnSpc>
              <a:spcBef>
                <a:spcPts val="500"/>
              </a:spcBef>
              <a:buClr>
                <a:srgbClr val="FFFFFF"/>
              </a:buClr>
              <a:buChar char="»"/>
              <a:defRPr sz="2000">
                <a:solidFill>
                  <a:schemeClr val="tx1"/>
                </a:solidFill>
                <a:latin typeface="Arial" charset="0"/>
                <a:ea typeface="SimSun" pitchFamily="2" charset="-122"/>
              </a:defRPr>
            </a:lvl5pPr>
            <a:lvl6pPr marL="25146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6pPr>
            <a:lvl7pPr marL="29718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7pPr>
            <a:lvl8pPr marL="34290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8pPr>
            <a:lvl9pPr marL="38862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9pPr>
          </a:lstStyle>
          <a:p>
            <a:pPr algn="ctr">
              <a:lnSpc>
                <a:spcPct val="100000"/>
              </a:lnSpc>
              <a:spcBef>
                <a:spcPct val="0"/>
              </a:spcBef>
              <a:buClrTx/>
              <a:buSzTx/>
              <a:buFontTx/>
              <a:buNone/>
            </a:pPr>
            <a:r>
              <a:rPr lang="en-CA" altLang="de-DE" sz="1000">
                <a:latin typeface="Exo 2" panose="00000500000000000000" pitchFamily="2" charset="0"/>
              </a:rPr>
              <a:t>Trapping</a:t>
            </a:r>
          </a:p>
        </p:txBody>
      </p:sp>
      <p:sp>
        <p:nvSpPr>
          <p:cNvPr id="68" name="Oval 1055"/>
          <p:cNvSpPr>
            <a:spLocks noChangeAspect="1" noChangeArrowheads="1"/>
          </p:cNvSpPr>
          <p:nvPr/>
        </p:nvSpPr>
        <p:spPr bwMode="auto">
          <a:xfrm>
            <a:off x="7092695" y="2636912"/>
            <a:ext cx="712788" cy="711200"/>
          </a:xfrm>
          <a:prstGeom prst="ellipse">
            <a:avLst/>
          </a:prstGeom>
          <a:solidFill>
            <a:srgbClr val="CCECFF"/>
          </a:solidFill>
          <a:ln w="12700">
            <a:noFill/>
            <a:round/>
            <a:headEnd/>
            <a:tailEnd/>
          </a:ln>
          <a:effectLst/>
          <a:scene3d>
            <a:camera prst="orthographicFront"/>
            <a:lightRig rig="threePt" dir="t"/>
          </a:scene3d>
          <a:sp3d>
            <a:bevelT w="114300" prst="artDeco"/>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87000"/>
              </a:lnSpc>
              <a:spcBef>
                <a:spcPts val="1500"/>
              </a:spcBef>
              <a:buClr>
                <a:srgbClr val="B6121F"/>
              </a:buClr>
              <a:buSzPct val="75000"/>
              <a:buFont typeface="Marlett" pitchFamily="2" charset="2"/>
              <a:buChar char=""/>
              <a:defRPr sz="2400">
                <a:solidFill>
                  <a:schemeClr val="tx1"/>
                </a:solidFill>
                <a:latin typeface="Arial" charset="0"/>
                <a:ea typeface="SimSun" pitchFamily="2" charset="-122"/>
              </a:defRPr>
            </a:lvl1pPr>
            <a:lvl2pPr marL="742950" indent="-285750" eaLnBrk="0" hangingPunct="0">
              <a:lnSpc>
                <a:spcPct val="87000"/>
              </a:lnSpc>
              <a:spcBef>
                <a:spcPts val="1250"/>
              </a:spcBef>
              <a:buClr>
                <a:srgbClr val="B6121F"/>
              </a:buClr>
              <a:buChar char="»"/>
              <a:defRPr sz="2000">
                <a:solidFill>
                  <a:schemeClr val="tx1"/>
                </a:solidFill>
                <a:latin typeface="Arial" charset="0"/>
                <a:ea typeface="SimSun" pitchFamily="2" charset="-122"/>
              </a:defRPr>
            </a:lvl2pPr>
            <a:lvl3pPr marL="1143000" indent="-228600" eaLnBrk="0" hangingPunct="0">
              <a:lnSpc>
                <a:spcPct val="87000"/>
              </a:lnSpc>
              <a:spcBef>
                <a:spcPts val="1125"/>
              </a:spcBef>
              <a:buClr>
                <a:srgbClr val="FFFFFF"/>
              </a:buClr>
              <a:defRPr>
                <a:solidFill>
                  <a:schemeClr val="tx1"/>
                </a:solidFill>
                <a:latin typeface="Arial" charset="0"/>
                <a:ea typeface="SimSun" pitchFamily="2" charset="-122"/>
              </a:defRPr>
            </a:lvl3pPr>
            <a:lvl4pPr marL="1600200" indent="-228600" eaLnBrk="0" hangingPunct="0">
              <a:lnSpc>
                <a:spcPct val="87000"/>
              </a:lnSpc>
              <a:spcBef>
                <a:spcPts val="1000"/>
              </a:spcBef>
              <a:buClr>
                <a:srgbClr val="FFFFFF"/>
              </a:buClr>
              <a:defRPr sz="1600">
                <a:solidFill>
                  <a:schemeClr val="tx1"/>
                </a:solidFill>
                <a:latin typeface="Arial" charset="0"/>
                <a:ea typeface="SimSun" pitchFamily="2" charset="-122"/>
              </a:defRPr>
            </a:lvl4pPr>
            <a:lvl5pPr marL="2057400" indent="-228600" eaLnBrk="0" hangingPunct="0">
              <a:lnSpc>
                <a:spcPct val="87000"/>
              </a:lnSpc>
              <a:spcBef>
                <a:spcPts val="500"/>
              </a:spcBef>
              <a:buClr>
                <a:srgbClr val="FFFFFF"/>
              </a:buClr>
              <a:buChar char="»"/>
              <a:defRPr sz="2000">
                <a:solidFill>
                  <a:schemeClr val="tx1"/>
                </a:solidFill>
                <a:latin typeface="Arial" charset="0"/>
                <a:ea typeface="SimSun" pitchFamily="2" charset="-122"/>
              </a:defRPr>
            </a:lvl5pPr>
            <a:lvl6pPr marL="25146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6pPr>
            <a:lvl7pPr marL="29718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7pPr>
            <a:lvl8pPr marL="34290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8pPr>
            <a:lvl9pPr marL="38862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9pPr>
          </a:lstStyle>
          <a:p>
            <a:pPr algn="ctr">
              <a:lnSpc>
                <a:spcPct val="100000"/>
              </a:lnSpc>
              <a:spcBef>
                <a:spcPct val="0"/>
              </a:spcBef>
              <a:buClrTx/>
              <a:buSzTx/>
              <a:buFontTx/>
              <a:buNone/>
            </a:pPr>
            <a:r>
              <a:rPr lang="en-CA" altLang="de-DE" sz="1000">
                <a:latin typeface="Exo 2" panose="00000500000000000000" pitchFamily="2" charset="0"/>
              </a:rPr>
              <a:t>PDF</a:t>
            </a:r>
          </a:p>
          <a:p>
            <a:pPr algn="ctr">
              <a:lnSpc>
                <a:spcPct val="100000"/>
              </a:lnSpc>
              <a:spcBef>
                <a:spcPct val="0"/>
              </a:spcBef>
              <a:buClrTx/>
              <a:buSzTx/>
              <a:buFontTx/>
              <a:buNone/>
            </a:pPr>
            <a:r>
              <a:rPr lang="en-CA" altLang="de-DE" sz="1000">
                <a:latin typeface="Exo 2" panose="00000500000000000000" pitchFamily="2" charset="0"/>
              </a:rPr>
              <a:t>pages</a:t>
            </a:r>
          </a:p>
        </p:txBody>
      </p:sp>
      <p:sp>
        <p:nvSpPr>
          <p:cNvPr id="69" name="AutoShape 1043"/>
          <p:cNvSpPr>
            <a:spLocks noChangeArrowheads="1"/>
          </p:cNvSpPr>
          <p:nvPr/>
        </p:nvSpPr>
        <p:spPr bwMode="auto">
          <a:xfrm>
            <a:off x="5883013" y="3730616"/>
            <a:ext cx="864000" cy="396000"/>
          </a:xfrm>
          <a:prstGeom prst="roundRect">
            <a:avLst>
              <a:gd name="adj" fmla="val 16667"/>
            </a:avLst>
          </a:prstGeom>
          <a:solidFill>
            <a:srgbClr val="FFFFCC"/>
          </a:solidFill>
          <a:ln w="12700">
            <a:solidFill>
              <a:schemeClr val="tx1"/>
            </a:solidFill>
            <a:round/>
            <a:headEnd/>
            <a:tailEnd/>
          </a:ln>
          <a:effectLst>
            <a:outerShdw dist="35921" dir="2700000" algn="ctr" rotWithShape="0">
              <a:schemeClr val="bg2"/>
            </a:outerShdw>
          </a:effectLst>
        </p:spPr>
        <p:txBody>
          <a:bodyPr wrap="none" anchor="ctr"/>
          <a:lstStyle>
            <a:lvl1pPr eaLnBrk="0" hangingPunct="0">
              <a:lnSpc>
                <a:spcPct val="87000"/>
              </a:lnSpc>
              <a:spcBef>
                <a:spcPts val="1500"/>
              </a:spcBef>
              <a:buClr>
                <a:srgbClr val="B6121F"/>
              </a:buClr>
              <a:buSzPct val="75000"/>
              <a:buFont typeface="Marlett" pitchFamily="2" charset="2"/>
              <a:buChar char=""/>
              <a:defRPr sz="2400">
                <a:solidFill>
                  <a:schemeClr val="tx1"/>
                </a:solidFill>
                <a:latin typeface="Arial" charset="0"/>
                <a:ea typeface="SimSun" pitchFamily="2" charset="-122"/>
              </a:defRPr>
            </a:lvl1pPr>
            <a:lvl2pPr marL="742950" indent="-285750" eaLnBrk="0" hangingPunct="0">
              <a:lnSpc>
                <a:spcPct val="87000"/>
              </a:lnSpc>
              <a:spcBef>
                <a:spcPts val="1250"/>
              </a:spcBef>
              <a:buClr>
                <a:srgbClr val="B6121F"/>
              </a:buClr>
              <a:buChar char="»"/>
              <a:defRPr sz="2000">
                <a:solidFill>
                  <a:schemeClr val="tx1"/>
                </a:solidFill>
                <a:latin typeface="Arial" charset="0"/>
                <a:ea typeface="SimSun" pitchFamily="2" charset="-122"/>
              </a:defRPr>
            </a:lvl2pPr>
            <a:lvl3pPr marL="1143000" indent="-228600" eaLnBrk="0" hangingPunct="0">
              <a:lnSpc>
                <a:spcPct val="87000"/>
              </a:lnSpc>
              <a:spcBef>
                <a:spcPts val="1125"/>
              </a:spcBef>
              <a:buClr>
                <a:srgbClr val="FFFFFF"/>
              </a:buClr>
              <a:defRPr>
                <a:solidFill>
                  <a:schemeClr val="tx1"/>
                </a:solidFill>
                <a:latin typeface="Arial" charset="0"/>
                <a:ea typeface="SimSun" pitchFamily="2" charset="-122"/>
              </a:defRPr>
            </a:lvl3pPr>
            <a:lvl4pPr marL="1600200" indent="-228600" eaLnBrk="0" hangingPunct="0">
              <a:lnSpc>
                <a:spcPct val="87000"/>
              </a:lnSpc>
              <a:spcBef>
                <a:spcPts val="1000"/>
              </a:spcBef>
              <a:buClr>
                <a:srgbClr val="FFFFFF"/>
              </a:buClr>
              <a:defRPr sz="1600">
                <a:solidFill>
                  <a:schemeClr val="tx1"/>
                </a:solidFill>
                <a:latin typeface="Arial" charset="0"/>
                <a:ea typeface="SimSun" pitchFamily="2" charset="-122"/>
              </a:defRPr>
            </a:lvl4pPr>
            <a:lvl5pPr marL="2057400" indent="-228600" eaLnBrk="0" hangingPunct="0">
              <a:lnSpc>
                <a:spcPct val="87000"/>
              </a:lnSpc>
              <a:spcBef>
                <a:spcPts val="500"/>
              </a:spcBef>
              <a:buClr>
                <a:srgbClr val="FFFFFF"/>
              </a:buClr>
              <a:buChar char="»"/>
              <a:defRPr sz="2000">
                <a:solidFill>
                  <a:schemeClr val="tx1"/>
                </a:solidFill>
                <a:latin typeface="Arial" charset="0"/>
                <a:ea typeface="SimSun" pitchFamily="2" charset="-122"/>
              </a:defRPr>
            </a:lvl5pPr>
            <a:lvl6pPr marL="25146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6pPr>
            <a:lvl7pPr marL="29718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7pPr>
            <a:lvl8pPr marL="34290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8pPr>
            <a:lvl9pPr marL="38862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9pPr>
          </a:lstStyle>
          <a:p>
            <a:pPr algn="ctr">
              <a:lnSpc>
                <a:spcPct val="100000"/>
              </a:lnSpc>
              <a:spcBef>
                <a:spcPct val="0"/>
              </a:spcBef>
              <a:buClrTx/>
              <a:buSzTx/>
              <a:buFontTx/>
              <a:buNone/>
            </a:pPr>
            <a:r>
              <a:rPr lang="en-CA" altLang="de-DE" sz="1000">
                <a:latin typeface="Exo 2" panose="00000500000000000000" pitchFamily="2" charset="0"/>
              </a:rPr>
              <a:t>Defining</a:t>
            </a:r>
          </a:p>
          <a:p>
            <a:pPr algn="ctr">
              <a:lnSpc>
                <a:spcPct val="100000"/>
              </a:lnSpc>
              <a:spcBef>
                <a:spcPct val="0"/>
              </a:spcBef>
              <a:buClrTx/>
              <a:buSzTx/>
              <a:buFontTx/>
              <a:buNone/>
            </a:pPr>
            <a:r>
              <a:rPr lang="en-CA" altLang="de-DE" sz="1000">
                <a:latin typeface="Exo 2" panose="00000500000000000000" pitchFamily="2" charset="0"/>
              </a:rPr>
              <a:t>sheet layout</a:t>
            </a:r>
          </a:p>
        </p:txBody>
      </p:sp>
      <p:sp>
        <p:nvSpPr>
          <p:cNvPr id="71" name="Oval 1055"/>
          <p:cNvSpPr>
            <a:spLocks noChangeAspect="1" noChangeArrowheads="1"/>
          </p:cNvSpPr>
          <p:nvPr/>
        </p:nvSpPr>
        <p:spPr bwMode="auto">
          <a:xfrm>
            <a:off x="7092695" y="3573016"/>
            <a:ext cx="712788" cy="711200"/>
          </a:xfrm>
          <a:prstGeom prst="ellipse">
            <a:avLst/>
          </a:prstGeom>
          <a:solidFill>
            <a:srgbClr val="CCECFF"/>
          </a:solidFill>
          <a:ln w="12700">
            <a:noFill/>
            <a:round/>
            <a:headEnd/>
            <a:tailEnd/>
          </a:ln>
          <a:effectLst/>
          <a:scene3d>
            <a:camera prst="orthographicFront"/>
            <a:lightRig rig="threePt" dir="t"/>
          </a:scene3d>
          <a:sp3d>
            <a:bevelT w="114300" prst="artDeco"/>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87000"/>
              </a:lnSpc>
              <a:spcBef>
                <a:spcPts val="1500"/>
              </a:spcBef>
              <a:buClr>
                <a:srgbClr val="B6121F"/>
              </a:buClr>
              <a:buSzPct val="75000"/>
              <a:buFont typeface="Marlett" pitchFamily="2" charset="2"/>
              <a:buChar char=""/>
              <a:defRPr sz="2400">
                <a:solidFill>
                  <a:schemeClr val="tx1"/>
                </a:solidFill>
                <a:latin typeface="Arial" charset="0"/>
                <a:ea typeface="SimSun" pitchFamily="2" charset="-122"/>
              </a:defRPr>
            </a:lvl1pPr>
            <a:lvl2pPr marL="742950" indent="-285750" eaLnBrk="0" hangingPunct="0">
              <a:lnSpc>
                <a:spcPct val="87000"/>
              </a:lnSpc>
              <a:spcBef>
                <a:spcPts val="1250"/>
              </a:spcBef>
              <a:buClr>
                <a:srgbClr val="B6121F"/>
              </a:buClr>
              <a:buChar char="»"/>
              <a:defRPr sz="2000">
                <a:solidFill>
                  <a:schemeClr val="tx1"/>
                </a:solidFill>
                <a:latin typeface="Arial" charset="0"/>
                <a:ea typeface="SimSun" pitchFamily="2" charset="-122"/>
              </a:defRPr>
            </a:lvl2pPr>
            <a:lvl3pPr marL="1143000" indent="-228600" eaLnBrk="0" hangingPunct="0">
              <a:lnSpc>
                <a:spcPct val="87000"/>
              </a:lnSpc>
              <a:spcBef>
                <a:spcPts val="1125"/>
              </a:spcBef>
              <a:buClr>
                <a:srgbClr val="FFFFFF"/>
              </a:buClr>
              <a:defRPr>
                <a:solidFill>
                  <a:schemeClr val="tx1"/>
                </a:solidFill>
                <a:latin typeface="Arial" charset="0"/>
                <a:ea typeface="SimSun" pitchFamily="2" charset="-122"/>
              </a:defRPr>
            </a:lvl3pPr>
            <a:lvl4pPr marL="1600200" indent="-228600" eaLnBrk="0" hangingPunct="0">
              <a:lnSpc>
                <a:spcPct val="87000"/>
              </a:lnSpc>
              <a:spcBef>
                <a:spcPts val="1000"/>
              </a:spcBef>
              <a:buClr>
                <a:srgbClr val="FFFFFF"/>
              </a:buClr>
              <a:defRPr sz="1600">
                <a:solidFill>
                  <a:schemeClr val="tx1"/>
                </a:solidFill>
                <a:latin typeface="Arial" charset="0"/>
                <a:ea typeface="SimSun" pitchFamily="2" charset="-122"/>
              </a:defRPr>
            </a:lvl4pPr>
            <a:lvl5pPr marL="2057400" indent="-228600" eaLnBrk="0" hangingPunct="0">
              <a:lnSpc>
                <a:spcPct val="87000"/>
              </a:lnSpc>
              <a:spcBef>
                <a:spcPts val="500"/>
              </a:spcBef>
              <a:buClr>
                <a:srgbClr val="FFFFFF"/>
              </a:buClr>
              <a:buChar char="»"/>
              <a:defRPr sz="2000">
                <a:solidFill>
                  <a:schemeClr val="tx1"/>
                </a:solidFill>
                <a:latin typeface="Arial" charset="0"/>
                <a:ea typeface="SimSun" pitchFamily="2" charset="-122"/>
              </a:defRPr>
            </a:lvl5pPr>
            <a:lvl6pPr marL="25146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6pPr>
            <a:lvl7pPr marL="29718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7pPr>
            <a:lvl8pPr marL="34290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8pPr>
            <a:lvl9pPr marL="38862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9pPr>
          </a:lstStyle>
          <a:p>
            <a:pPr algn="ctr">
              <a:lnSpc>
                <a:spcPct val="100000"/>
              </a:lnSpc>
              <a:spcBef>
                <a:spcPct val="0"/>
              </a:spcBef>
              <a:buClrTx/>
              <a:buSzTx/>
              <a:buFontTx/>
              <a:buNone/>
            </a:pPr>
            <a:r>
              <a:rPr lang="en-CA" altLang="de-DE" sz="1000">
                <a:latin typeface="Exo 2" panose="00000500000000000000" pitchFamily="2" charset="0"/>
              </a:rPr>
              <a:t>Sheet</a:t>
            </a:r>
          </a:p>
          <a:p>
            <a:pPr algn="ctr">
              <a:lnSpc>
                <a:spcPct val="100000"/>
              </a:lnSpc>
              <a:spcBef>
                <a:spcPct val="0"/>
              </a:spcBef>
              <a:buClrTx/>
              <a:buSzTx/>
              <a:buFontTx/>
              <a:buNone/>
            </a:pPr>
            <a:r>
              <a:rPr lang="en-CA" altLang="de-DE" sz="1000">
                <a:latin typeface="Exo 2" panose="00000500000000000000" pitchFamily="2" charset="0"/>
              </a:rPr>
              <a:t>layout</a:t>
            </a:r>
          </a:p>
        </p:txBody>
      </p:sp>
      <p:sp>
        <p:nvSpPr>
          <p:cNvPr id="72" name="AutoShape 1043"/>
          <p:cNvSpPr>
            <a:spLocks noChangeAspect="1" noChangeArrowheads="1"/>
          </p:cNvSpPr>
          <p:nvPr/>
        </p:nvSpPr>
        <p:spPr bwMode="auto">
          <a:xfrm>
            <a:off x="8087293" y="2794512"/>
            <a:ext cx="990806" cy="396000"/>
          </a:xfrm>
          <a:prstGeom prst="roundRect">
            <a:avLst>
              <a:gd name="adj" fmla="val 16667"/>
            </a:avLst>
          </a:prstGeom>
          <a:solidFill>
            <a:srgbClr val="FFFFCC"/>
          </a:solidFill>
          <a:ln w="12700">
            <a:solidFill>
              <a:schemeClr val="tx1"/>
            </a:solidFill>
            <a:round/>
            <a:headEnd/>
            <a:tailEnd/>
          </a:ln>
          <a:effectLst>
            <a:outerShdw dist="35921" dir="2700000" algn="ctr" rotWithShape="0">
              <a:schemeClr val="bg2"/>
            </a:outerShdw>
          </a:effectLst>
        </p:spPr>
        <p:txBody>
          <a:bodyPr wrap="none" anchor="ctr"/>
          <a:lstStyle>
            <a:lvl1pPr eaLnBrk="0" hangingPunct="0">
              <a:lnSpc>
                <a:spcPct val="87000"/>
              </a:lnSpc>
              <a:spcBef>
                <a:spcPts val="1500"/>
              </a:spcBef>
              <a:buClr>
                <a:srgbClr val="B6121F"/>
              </a:buClr>
              <a:buSzPct val="75000"/>
              <a:buFont typeface="Marlett" pitchFamily="2" charset="2"/>
              <a:buChar char=""/>
              <a:defRPr sz="2400">
                <a:solidFill>
                  <a:schemeClr val="tx1"/>
                </a:solidFill>
                <a:latin typeface="Arial" charset="0"/>
                <a:ea typeface="SimSun" pitchFamily="2" charset="-122"/>
              </a:defRPr>
            </a:lvl1pPr>
            <a:lvl2pPr marL="742950" indent="-285750" eaLnBrk="0" hangingPunct="0">
              <a:lnSpc>
                <a:spcPct val="87000"/>
              </a:lnSpc>
              <a:spcBef>
                <a:spcPts val="1250"/>
              </a:spcBef>
              <a:buClr>
                <a:srgbClr val="B6121F"/>
              </a:buClr>
              <a:buChar char="»"/>
              <a:defRPr sz="2000">
                <a:solidFill>
                  <a:schemeClr val="tx1"/>
                </a:solidFill>
                <a:latin typeface="Arial" charset="0"/>
                <a:ea typeface="SimSun" pitchFamily="2" charset="-122"/>
              </a:defRPr>
            </a:lvl2pPr>
            <a:lvl3pPr marL="1143000" indent="-228600" eaLnBrk="0" hangingPunct="0">
              <a:lnSpc>
                <a:spcPct val="87000"/>
              </a:lnSpc>
              <a:spcBef>
                <a:spcPts val="1125"/>
              </a:spcBef>
              <a:buClr>
                <a:srgbClr val="FFFFFF"/>
              </a:buClr>
              <a:defRPr>
                <a:solidFill>
                  <a:schemeClr val="tx1"/>
                </a:solidFill>
                <a:latin typeface="Arial" charset="0"/>
                <a:ea typeface="SimSun" pitchFamily="2" charset="-122"/>
              </a:defRPr>
            </a:lvl3pPr>
            <a:lvl4pPr marL="1600200" indent="-228600" eaLnBrk="0" hangingPunct="0">
              <a:lnSpc>
                <a:spcPct val="87000"/>
              </a:lnSpc>
              <a:spcBef>
                <a:spcPts val="1000"/>
              </a:spcBef>
              <a:buClr>
                <a:srgbClr val="FFFFFF"/>
              </a:buClr>
              <a:defRPr sz="1600">
                <a:solidFill>
                  <a:schemeClr val="tx1"/>
                </a:solidFill>
                <a:latin typeface="Arial" charset="0"/>
                <a:ea typeface="SimSun" pitchFamily="2" charset="-122"/>
              </a:defRPr>
            </a:lvl4pPr>
            <a:lvl5pPr marL="2057400" indent="-228600" eaLnBrk="0" hangingPunct="0">
              <a:lnSpc>
                <a:spcPct val="87000"/>
              </a:lnSpc>
              <a:spcBef>
                <a:spcPts val="500"/>
              </a:spcBef>
              <a:buClr>
                <a:srgbClr val="FFFFFF"/>
              </a:buClr>
              <a:buChar char="»"/>
              <a:defRPr sz="2000">
                <a:solidFill>
                  <a:schemeClr val="tx1"/>
                </a:solidFill>
                <a:latin typeface="Arial" charset="0"/>
                <a:ea typeface="SimSun" pitchFamily="2" charset="-122"/>
              </a:defRPr>
            </a:lvl5pPr>
            <a:lvl6pPr marL="25146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6pPr>
            <a:lvl7pPr marL="29718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7pPr>
            <a:lvl8pPr marL="34290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8pPr>
            <a:lvl9pPr marL="38862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9pPr>
          </a:lstStyle>
          <a:p>
            <a:pPr algn="ctr">
              <a:lnSpc>
                <a:spcPct val="100000"/>
              </a:lnSpc>
              <a:spcBef>
                <a:spcPct val="0"/>
              </a:spcBef>
              <a:buClrTx/>
              <a:buSzTx/>
              <a:buFontTx/>
              <a:buNone/>
            </a:pPr>
            <a:r>
              <a:rPr lang="en-CA" altLang="de-DE" sz="1000">
                <a:latin typeface="Exo 2" panose="00000500000000000000" pitchFamily="2" charset="0"/>
              </a:rPr>
              <a:t>Page</a:t>
            </a:r>
          </a:p>
          <a:p>
            <a:pPr algn="ctr">
              <a:lnSpc>
                <a:spcPct val="100000"/>
              </a:lnSpc>
              <a:spcBef>
                <a:spcPct val="0"/>
              </a:spcBef>
              <a:buClrTx/>
              <a:buSzTx/>
              <a:buFontTx/>
              <a:buNone/>
            </a:pPr>
            <a:r>
              <a:rPr lang="en-CA" altLang="de-DE" sz="1000">
                <a:latin typeface="Exo 2" panose="00000500000000000000" pitchFamily="2" charset="0"/>
              </a:rPr>
              <a:t>assigning</a:t>
            </a:r>
          </a:p>
        </p:txBody>
      </p:sp>
      <p:sp>
        <p:nvSpPr>
          <p:cNvPr id="73" name="Oval 1055"/>
          <p:cNvSpPr>
            <a:spLocks noChangeAspect="1" noChangeArrowheads="1"/>
          </p:cNvSpPr>
          <p:nvPr/>
        </p:nvSpPr>
        <p:spPr bwMode="auto">
          <a:xfrm>
            <a:off x="8226302" y="4590008"/>
            <a:ext cx="712788" cy="711200"/>
          </a:xfrm>
          <a:prstGeom prst="ellipse">
            <a:avLst/>
          </a:prstGeom>
          <a:solidFill>
            <a:srgbClr val="CCECFF"/>
          </a:solidFill>
          <a:ln w="12700">
            <a:solidFill>
              <a:schemeClr val="tx1"/>
            </a:solidFill>
            <a:round/>
            <a:headEnd/>
            <a:tailEnd/>
          </a:ln>
          <a:effectLst/>
          <a:scene3d>
            <a:camera prst="orthographicFront"/>
            <a:lightRig rig="threePt" dir="t"/>
          </a:scene3d>
          <a:sp3d>
            <a:bevelT w="114300" prst="artDeco"/>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87000"/>
              </a:lnSpc>
              <a:spcBef>
                <a:spcPts val="1500"/>
              </a:spcBef>
              <a:buClr>
                <a:srgbClr val="B6121F"/>
              </a:buClr>
              <a:buSzPct val="75000"/>
              <a:buFont typeface="Marlett" pitchFamily="2" charset="2"/>
              <a:buChar char=""/>
              <a:defRPr sz="2400">
                <a:solidFill>
                  <a:schemeClr val="tx1"/>
                </a:solidFill>
                <a:latin typeface="Arial" charset="0"/>
                <a:ea typeface="SimSun" pitchFamily="2" charset="-122"/>
              </a:defRPr>
            </a:lvl1pPr>
            <a:lvl2pPr marL="742950" indent="-285750" eaLnBrk="0" hangingPunct="0">
              <a:lnSpc>
                <a:spcPct val="87000"/>
              </a:lnSpc>
              <a:spcBef>
                <a:spcPts val="1250"/>
              </a:spcBef>
              <a:buClr>
                <a:srgbClr val="B6121F"/>
              </a:buClr>
              <a:buChar char="»"/>
              <a:defRPr sz="2000">
                <a:solidFill>
                  <a:schemeClr val="tx1"/>
                </a:solidFill>
                <a:latin typeface="Arial" charset="0"/>
                <a:ea typeface="SimSun" pitchFamily="2" charset="-122"/>
              </a:defRPr>
            </a:lvl2pPr>
            <a:lvl3pPr marL="1143000" indent="-228600" eaLnBrk="0" hangingPunct="0">
              <a:lnSpc>
                <a:spcPct val="87000"/>
              </a:lnSpc>
              <a:spcBef>
                <a:spcPts val="1125"/>
              </a:spcBef>
              <a:buClr>
                <a:srgbClr val="FFFFFF"/>
              </a:buClr>
              <a:defRPr>
                <a:solidFill>
                  <a:schemeClr val="tx1"/>
                </a:solidFill>
                <a:latin typeface="Arial" charset="0"/>
                <a:ea typeface="SimSun" pitchFamily="2" charset="-122"/>
              </a:defRPr>
            </a:lvl3pPr>
            <a:lvl4pPr marL="1600200" indent="-228600" eaLnBrk="0" hangingPunct="0">
              <a:lnSpc>
                <a:spcPct val="87000"/>
              </a:lnSpc>
              <a:spcBef>
                <a:spcPts val="1000"/>
              </a:spcBef>
              <a:buClr>
                <a:srgbClr val="FFFFFF"/>
              </a:buClr>
              <a:defRPr sz="1600">
                <a:solidFill>
                  <a:schemeClr val="tx1"/>
                </a:solidFill>
                <a:latin typeface="Arial" charset="0"/>
                <a:ea typeface="SimSun" pitchFamily="2" charset="-122"/>
              </a:defRPr>
            </a:lvl4pPr>
            <a:lvl5pPr marL="2057400" indent="-228600" eaLnBrk="0" hangingPunct="0">
              <a:lnSpc>
                <a:spcPct val="87000"/>
              </a:lnSpc>
              <a:spcBef>
                <a:spcPts val="500"/>
              </a:spcBef>
              <a:buClr>
                <a:srgbClr val="FFFFFF"/>
              </a:buClr>
              <a:buChar char="»"/>
              <a:defRPr sz="2000">
                <a:solidFill>
                  <a:schemeClr val="tx1"/>
                </a:solidFill>
                <a:latin typeface="Arial" charset="0"/>
                <a:ea typeface="SimSun" pitchFamily="2" charset="-122"/>
              </a:defRPr>
            </a:lvl5pPr>
            <a:lvl6pPr marL="25146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6pPr>
            <a:lvl7pPr marL="29718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7pPr>
            <a:lvl8pPr marL="34290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8pPr>
            <a:lvl9pPr marL="38862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9pPr>
          </a:lstStyle>
          <a:p>
            <a:pPr algn="ctr">
              <a:lnSpc>
                <a:spcPct val="100000"/>
              </a:lnSpc>
              <a:spcBef>
                <a:spcPct val="0"/>
              </a:spcBef>
              <a:buClrTx/>
              <a:buSzTx/>
              <a:buFontTx/>
              <a:buNone/>
            </a:pPr>
            <a:r>
              <a:rPr lang="en-CA" altLang="de-DE" sz="1000">
                <a:latin typeface="Exo 2" panose="00000500000000000000" pitchFamily="2" charset="0"/>
              </a:rPr>
              <a:t>PDF</a:t>
            </a:r>
          </a:p>
          <a:p>
            <a:pPr algn="ctr">
              <a:lnSpc>
                <a:spcPct val="100000"/>
              </a:lnSpc>
              <a:spcBef>
                <a:spcPct val="0"/>
              </a:spcBef>
              <a:buClrTx/>
              <a:buSzTx/>
              <a:buFontTx/>
              <a:buNone/>
            </a:pPr>
            <a:r>
              <a:rPr lang="en-CA" altLang="de-DE" sz="1000">
                <a:latin typeface="Exo 2" panose="00000500000000000000" pitchFamily="2" charset="0"/>
              </a:rPr>
              <a:t>pages</a:t>
            </a:r>
          </a:p>
        </p:txBody>
      </p:sp>
      <p:sp>
        <p:nvSpPr>
          <p:cNvPr id="74" name="AutoShape 1043"/>
          <p:cNvSpPr>
            <a:spLocks noChangeArrowheads="1"/>
          </p:cNvSpPr>
          <p:nvPr/>
        </p:nvSpPr>
        <p:spPr bwMode="auto">
          <a:xfrm>
            <a:off x="7017089" y="4747608"/>
            <a:ext cx="864000" cy="396000"/>
          </a:xfrm>
          <a:prstGeom prst="roundRect">
            <a:avLst>
              <a:gd name="adj" fmla="val 16667"/>
            </a:avLst>
          </a:prstGeom>
          <a:solidFill>
            <a:srgbClr val="FFFFCC"/>
          </a:solidFill>
          <a:ln w="12700">
            <a:solidFill>
              <a:schemeClr val="tx1"/>
            </a:solidFill>
            <a:round/>
            <a:headEnd/>
            <a:tailEnd/>
          </a:ln>
          <a:effectLst>
            <a:outerShdw dist="35921" dir="2700000" algn="ctr" rotWithShape="0">
              <a:schemeClr val="bg2"/>
            </a:outerShdw>
          </a:effectLst>
        </p:spPr>
        <p:txBody>
          <a:bodyPr wrap="none" anchor="ctr"/>
          <a:lstStyle>
            <a:lvl1pPr eaLnBrk="0" hangingPunct="0">
              <a:lnSpc>
                <a:spcPct val="87000"/>
              </a:lnSpc>
              <a:spcBef>
                <a:spcPts val="1500"/>
              </a:spcBef>
              <a:buClr>
                <a:srgbClr val="B6121F"/>
              </a:buClr>
              <a:buSzPct val="75000"/>
              <a:buFont typeface="Marlett" pitchFamily="2" charset="2"/>
              <a:buChar char=""/>
              <a:defRPr sz="2400">
                <a:solidFill>
                  <a:schemeClr val="tx1"/>
                </a:solidFill>
                <a:latin typeface="Arial" charset="0"/>
                <a:ea typeface="SimSun" pitchFamily="2" charset="-122"/>
              </a:defRPr>
            </a:lvl1pPr>
            <a:lvl2pPr marL="742950" indent="-285750" eaLnBrk="0" hangingPunct="0">
              <a:lnSpc>
                <a:spcPct val="87000"/>
              </a:lnSpc>
              <a:spcBef>
                <a:spcPts val="1250"/>
              </a:spcBef>
              <a:buClr>
                <a:srgbClr val="B6121F"/>
              </a:buClr>
              <a:buChar char="»"/>
              <a:defRPr sz="2000">
                <a:solidFill>
                  <a:schemeClr val="tx1"/>
                </a:solidFill>
                <a:latin typeface="Arial" charset="0"/>
                <a:ea typeface="SimSun" pitchFamily="2" charset="-122"/>
              </a:defRPr>
            </a:lvl2pPr>
            <a:lvl3pPr marL="1143000" indent="-228600" eaLnBrk="0" hangingPunct="0">
              <a:lnSpc>
                <a:spcPct val="87000"/>
              </a:lnSpc>
              <a:spcBef>
                <a:spcPts val="1125"/>
              </a:spcBef>
              <a:buClr>
                <a:srgbClr val="FFFFFF"/>
              </a:buClr>
              <a:defRPr>
                <a:solidFill>
                  <a:schemeClr val="tx1"/>
                </a:solidFill>
                <a:latin typeface="Arial" charset="0"/>
                <a:ea typeface="SimSun" pitchFamily="2" charset="-122"/>
              </a:defRPr>
            </a:lvl3pPr>
            <a:lvl4pPr marL="1600200" indent="-228600" eaLnBrk="0" hangingPunct="0">
              <a:lnSpc>
                <a:spcPct val="87000"/>
              </a:lnSpc>
              <a:spcBef>
                <a:spcPts val="1000"/>
              </a:spcBef>
              <a:buClr>
                <a:srgbClr val="FFFFFF"/>
              </a:buClr>
              <a:defRPr sz="1600">
                <a:solidFill>
                  <a:schemeClr val="tx1"/>
                </a:solidFill>
                <a:latin typeface="Arial" charset="0"/>
                <a:ea typeface="SimSun" pitchFamily="2" charset="-122"/>
              </a:defRPr>
            </a:lvl4pPr>
            <a:lvl5pPr marL="2057400" indent="-228600" eaLnBrk="0" hangingPunct="0">
              <a:lnSpc>
                <a:spcPct val="87000"/>
              </a:lnSpc>
              <a:spcBef>
                <a:spcPts val="500"/>
              </a:spcBef>
              <a:buClr>
                <a:srgbClr val="FFFFFF"/>
              </a:buClr>
              <a:buChar char="»"/>
              <a:defRPr sz="2000">
                <a:solidFill>
                  <a:schemeClr val="tx1"/>
                </a:solidFill>
                <a:latin typeface="Arial" charset="0"/>
                <a:ea typeface="SimSun" pitchFamily="2" charset="-122"/>
              </a:defRPr>
            </a:lvl5pPr>
            <a:lvl6pPr marL="25146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6pPr>
            <a:lvl7pPr marL="29718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7pPr>
            <a:lvl8pPr marL="34290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8pPr>
            <a:lvl9pPr marL="38862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9pPr>
          </a:lstStyle>
          <a:p>
            <a:pPr algn="ctr">
              <a:lnSpc>
                <a:spcPct val="100000"/>
              </a:lnSpc>
              <a:spcBef>
                <a:spcPct val="0"/>
              </a:spcBef>
              <a:buClrTx/>
              <a:buSzTx/>
              <a:buFontTx/>
              <a:buNone/>
            </a:pPr>
            <a:r>
              <a:rPr lang="en-CA" altLang="de-DE" sz="1000">
                <a:latin typeface="Exo 2" panose="00000500000000000000" pitchFamily="2" charset="0"/>
              </a:rPr>
              <a:t>Imposition</a:t>
            </a:r>
          </a:p>
        </p:txBody>
      </p:sp>
      <p:sp>
        <p:nvSpPr>
          <p:cNvPr id="75" name="Oval 1055"/>
          <p:cNvSpPr>
            <a:spLocks noChangeAspect="1" noChangeArrowheads="1"/>
          </p:cNvSpPr>
          <p:nvPr/>
        </p:nvSpPr>
        <p:spPr bwMode="auto">
          <a:xfrm>
            <a:off x="5940152" y="4590008"/>
            <a:ext cx="712788" cy="711200"/>
          </a:xfrm>
          <a:prstGeom prst="ellipse">
            <a:avLst/>
          </a:prstGeom>
          <a:solidFill>
            <a:srgbClr val="CCECFF"/>
          </a:solidFill>
          <a:ln w="12700">
            <a:solidFill>
              <a:schemeClr val="tx1"/>
            </a:solidFill>
            <a:round/>
            <a:headEnd/>
            <a:tailEnd/>
          </a:ln>
          <a:effectLst/>
          <a:scene3d>
            <a:camera prst="orthographicFront"/>
            <a:lightRig rig="threePt" dir="t"/>
          </a:scene3d>
          <a:sp3d>
            <a:bevelT w="114300" prst="artDeco"/>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87000"/>
              </a:lnSpc>
              <a:spcBef>
                <a:spcPts val="1500"/>
              </a:spcBef>
              <a:buClr>
                <a:srgbClr val="B6121F"/>
              </a:buClr>
              <a:buSzPct val="75000"/>
              <a:buFont typeface="Marlett" pitchFamily="2" charset="2"/>
              <a:buChar char=""/>
              <a:defRPr sz="2400">
                <a:solidFill>
                  <a:schemeClr val="tx1"/>
                </a:solidFill>
                <a:latin typeface="Arial" charset="0"/>
                <a:ea typeface="SimSun" pitchFamily="2" charset="-122"/>
              </a:defRPr>
            </a:lvl1pPr>
            <a:lvl2pPr marL="742950" indent="-285750" eaLnBrk="0" hangingPunct="0">
              <a:lnSpc>
                <a:spcPct val="87000"/>
              </a:lnSpc>
              <a:spcBef>
                <a:spcPts val="1250"/>
              </a:spcBef>
              <a:buClr>
                <a:srgbClr val="B6121F"/>
              </a:buClr>
              <a:buChar char="»"/>
              <a:defRPr sz="2000">
                <a:solidFill>
                  <a:schemeClr val="tx1"/>
                </a:solidFill>
                <a:latin typeface="Arial" charset="0"/>
                <a:ea typeface="SimSun" pitchFamily="2" charset="-122"/>
              </a:defRPr>
            </a:lvl2pPr>
            <a:lvl3pPr marL="1143000" indent="-228600" eaLnBrk="0" hangingPunct="0">
              <a:lnSpc>
                <a:spcPct val="87000"/>
              </a:lnSpc>
              <a:spcBef>
                <a:spcPts val="1125"/>
              </a:spcBef>
              <a:buClr>
                <a:srgbClr val="FFFFFF"/>
              </a:buClr>
              <a:defRPr>
                <a:solidFill>
                  <a:schemeClr val="tx1"/>
                </a:solidFill>
                <a:latin typeface="Arial" charset="0"/>
                <a:ea typeface="SimSun" pitchFamily="2" charset="-122"/>
              </a:defRPr>
            </a:lvl3pPr>
            <a:lvl4pPr marL="1600200" indent="-228600" eaLnBrk="0" hangingPunct="0">
              <a:lnSpc>
                <a:spcPct val="87000"/>
              </a:lnSpc>
              <a:spcBef>
                <a:spcPts val="1000"/>
              </a:spcBef>
              <a:buClr>
                <a:srgbClr val="FFFFFF"/>
              </a:buClr>
              <a:defRPr sz="1600">
                <a:solidFill>
                  <a:schemeClr val="tx1"/>
                </a:solidFill>
                <a:latin typeface="Arial" charset="0"/>
                <a:ea typeface="SimSun" pitchFamily="2" charset="-122"/>
              </a:defRPr>
            </a:lvl4pPr>
            <a:lvl5pPr marL="2057400" indent="-228600" eaLnBrk="0" hangingPunct="0">
              <a:lnSpc>
                <a:spcPct val="87000"/>
              </a:lnSpc>
              <a:spcBef>
                <a:spcPts val="500"/>
              </a:spcBef>
              <a:buClr>
                <a:srgbClr val="FFFFFF"/>
              </a:buClr>
              <a:buChar char="»"/>
              <a:defRPr sz="2000">
                <a:solidFill>
                  <a:schemeClr val="tx1"/>
                </a:solidFill>
                <a:latin typeface="Arial" charset="0"/>
                <a:ea typeface="SimSun" pitchFamily="2" charset="-122"/>
              </a:defRPr>
            </a:lvl5pPr>
            <a:lvl6pPr marL="25146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6pPr>
            <a:lvl7pPr marL="29718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7pPr>
            <a:lvl8pPr marL="34290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8pPr>
            <a:lvl9pPr marL="38862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9pPr>
          </a:lstStyle>
          <a:p>
            <a:pPr algn="ctr">
              <a:lnSpc>
                <a:spcPct val="100000"/>
              </a:lnSpc>
              <a:spcBef>
                <a:spcPct val="0"/>
              </a:spcBef>
              <a:buClrTx/>
              <a:buSzTx/>
              <a:buFontTx/>
              <a:buNone/>
            </a:pPr>
            <a:r>
              <a:rPr lang="en-CA" altLang="de-DE" sz="1000">
                <a:latin typeface="Exo 2" panose="00000500000000000000" pitchFamily="2" charset="0"/>
              </a:rPr>
              <a:t>PDF</a:t>
            </a:r>
          </a:p>
          <a:p>
            <a:pPr algn="ctr">
              <a:lnSpc>
                <a:spcPct val="100000"/>
              </a:lnSpc>
              <a:spcBef>
                <a:spcPct val="0"/>
              </a:spcBef>
              <a:buClrTx/>
              <a:buSzTx/>
              <a:buFontTx/>
              <a:buNone/>
            </a:pPr>
            <a:r>
              <a:rPr lang="en-CA" altLang="de-DE" sz="1000">
                <a:latin typeface="Exo 2" panose="00000500000000000000" pitchFamily="2" charset="0"/>
              </a:rPr>
              <a:t>sheets</a:t>
            </a:r>
          </a:p>
        </p:txBody>
      </p:sp>
      <p:sp>
        <p:nvSpPr>
          <p:cNvPr id="76" name="AutoShape 1043"/>
          <p:cNvSpPr>
            <a:spLocks noChangeArrowheads="1"/>
          </p:cNvSpPr>
          <p:nvPr/>
        </p:nvSpPr>
        <p:spPr bwMode="auto">
          <a:xfrm>
            <a:off x="4727576" y="4747608"/>
            <a:ext cx="864000" cy="396000"/>
          </a:xfrm>
          <a:prstGeom prst="roundRect">
            <a:avLst>
              <a:gd name="adj" fmla="val 16667"/>
            </a:avLst>
          </a:prstGeom>
          <a:solidFill>
            <a:srgbClr val="FFFFCC"/>
          </a:solidFill>
          <a:ln w="12700">
            <a:solidFill>
              <a:schemeClr val="tx1"/>
            </a:solidFill>
            <a:round/>
            <a:headEnd/>
            <a:tailEnd/>
          </a:ln>
          <a:effectLst>
            <a:outerShdw dist="35921" dir="2700000" algn="ctr" rotWithShape="0">
              <a:schemeClr val="bg2"/>
            </a:outerShdw>
          </a:effectLst>
        </p:spPr>
        <p:txBody>
          <a:bodyPr wrap="none" anchor="ctr"/>
          <a:lstStyle>
            <a:lvl1pPr eaLnBrk="0" hangingPunct="0">
              <a:lnSpc>
                <a:spcPct val="87000"/>
              </a:lnSpc>
              <a:spcBef>
                <a:spcPts val="1500"/>
              </a:spcBef>
              <a:buClr>
                <a:srgbClr val="B6121F"/>
              </a:buClr>
              <a:buSzPct val="75000"/>
              <a:buFont typeface="Marlett" pitchFamily="2" charset="2"/>
              <a:buChar char=""/>
              <a:defRPr sz="2400">
                <a:solidFill>
                  <a:schemeClr val="tx1"/>
                </a:solidFill>
                <a:latin typeface="Arial" charset="0"/>
                <a:ea typeface="SimSun" pitchFamily="2" charset="-122"/>
              </a:defRPr>
            </a:lvl1pPr>
            <a:lvl2pPr marL="742950" indent="-285750" eaLnBrk="0" hangingPunct="0">
              <a:lnSpc>
                <a:spcPct val="87000"/>
              </a:lnSpc>
              <a:spcBef>
                <a:spcPts val="1250"/>
              </a:spcBef>
              <a:buClr>
                <a:srgbClr val="B6121F"/>
              </a:buClr>
              <a:buChar char="»"/>
              <a:defRPr sz="2000">
                <a:solidFill>
                  <a:schemeClr val="tx1"/>
                </a:solidFill>
                <a:latin typeface="Arial" charset="0"/>
                <a:ea typeface="SimSun" pitchFamily="2" charset="-122"/>
              </a:defRPr>
            </a:lvl2pPr>
            <a:lvl3pPr marL="1143000" indent="-228600" eaLnBrk="0" hangingPunct="0">
              <a:lnSpc>
                <a:spcPct val="87000"/>
              </a:lnSpc>
              <a:spcBef>
                <a:spcPts val="1125"/>
              </a:spcBef>
              <a:buClr>
                <a:srgbClr val="FFFFFF"/>
              </a:buClr>
              <a:defRPr>
                <a:solidFill>
                  <a:schemeClr val="tx1"/>
                </a:solidFill>
                <a:latin typeface="Arial" charset="0"/>
                <a:ea typeface="SimSun" pitchFamily="2" charset="-122"/>
              </a:defRPr>
            </a:lvl3pPr>
            <a:lvl4pPr marL="1600200" indent="-228600" eaLnBrk="0" hangingPunct="0">
              <a:lnSpc>
                <a:spcPct val="87000"/>
              </a:lnSpc>
              <a:spcBef>
                <a:spcPts val="1000"/>
              </a:spcBef>
              <a:buClr>
                <a:srgbClr val="FFFFFF"/>
              </a:buClr>
              <a:defRPr sz="1600">
                <a:solidFill>
                  <a:schemeClr val="tx1"/>
                </a:solidFill>
                <a:latin typeface="Arial" charset="0"/>
                <a:ea typeface="SimSun" pitchFamily="2" charset="-122"/>
              </a:defRPr>
            </a:lvl4pPr>
            <a:lvl5pPr marL="2057400" indent="-228600" eaLnBrk="0" hangingPunct="0">
              <a:lnSpc>
                <a:spcPct val="87000"/>
              </a:lnSpc>
              <a:spcBef>
                <a:spcPts val="500"/>
              </a:spcBef>
              <a:buClr>
                <a:srgbClr val="FFFFFF"/>
              </a:buClr>
              <a:buChar char="»"/>
              <a:defRPr sz="2000">
                <a:solidFill>
                  <a:schemeClr val="tx1"/>
                </a:solidFill>
                <a:latin typeface="Arial" charset="0"/>
                <a:ea typeface="SimSun" pitchFamily="2" charset="-122"/>
              </a:defRPr>
            </a:lvl5pPr>
            <a:lvl6pPr marL="25146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6pPr>
            <a:lvl7pPr marL="29718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7pPr>
            <a:lvl8pPr marL="34290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8pPr>
            <a:lvl9pPr marL="38862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9pPr>
          </a:lstStyle>
          <a:p>
            <a:pPr algn="ctr">
              <a:lnSpc>
                <a:spcPct val="100000"/>
              </a:lnSpc>
              <a:spcBef>
                <a:spcPct val="0"/>
              </a:spcBef>
              <a:buClrTx/>
              <a:buSzTx/>
              <a:buFontTx/>
              <a:buNone/>
            </a:pPr>
            <a:r>
              <a:rPr lang="en-CA" altLang="de-DE" sz="1000" err="1">
                <a:latin typeface="Exo 2" panose="00000500000000000000" pitchFamily="2" charset="0"/>
              </a:rPr>
              <a:t>RIPing</a:t>
            </a:r>
            <a:endParaRPr lang="en-CA" altLang="de-DE" sz="1000">
              <a:latin typeface="Exo 2" panose="00000500000000000000" pitchFamily="2" charset="0"/>
            </a:endParaRPr>
          </a:p>
        </p:txBody>
      </p:sp>
      <p:sp>
        <p:nvSpPr>
          <p:cNvPr id="77" name="Oval 1055"/>
          <p:cNvSpPr>
            <a:spLocks noChangeAspect="1" noChangeArrowheads="1"/>
          </p:cNvSpPr>
          <p:nvPr/>
        </p:nvSpPr>
        <p:spPr bwMode="auto">
          <a:xfrm>
            <a:off x="3643076" y="4590008"/>
            <a:ext cx="712788" cy="711200"/>
          </a:xfrm>
          <a:prstGeom prst="ellipse">
            <a:avLst/>
          </a:prstGeom>
          <a:solidFill>
            <a:srgbClr val="CCECFF"/>
          </a:solidFill>
          <a:ln w="12700">
            <a:solidFill>
              <a:schemeClr val="tx1"/>
            </a:solidFill>
            <a:round/>
            <a:headEnd/>
            <a:tailEnd/>
          </a:ln>
          <a:effectLst/>
          <a:scene3d>
            <a:camera prst="orthographicFront"/>
            <a:lightRig rig="threePt" dir="t"/>
          </a:scene3d>
          <a:sp3d>
            <a:bevelT w="114300" prst="artDeco"/>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87000"/>
              </a:lnSpc>
              <a:spcBef>
                <a:spcPts val="1500"/>
              </a:spcBef>
              <a:buClr>
                <a:srgbClr val="B6121F"/>
              </a:buClr>
              <a:buSzPct val="75000"/>
              <a:buFont typeface="Marlett" pitchFamily="2" charset="2"/>
              <a:buChar char=""/>
              <a:defRPr sz="2400">
                <a:solidFill>
                  <a:schemeClr val="tx1"/>
                </a:solidFill>
                <a:latin typeface="Arial" charset="0"/>
                <a:ea typeface="SimSun" pitchFamily="2" charset="-122"/>
              </a:defRPr>
            </a:lvl1pPr>
            <a:lvl2pPr marL="742950" indent="-285750" eaLnBrk="0" hangingPunct="0">
              <a:lnSpc>
                <a:spcPct val="87000"/>
              </a:lnSpc>
              <a:spcBef>
                <a:spcPts val="1250"/>
              </a:spcBef>
              <a:buClr>
                <a:srgbClr val="B6121F"/>
              </a:buClr>
              <a:buChar char="»"/>
              <a:defRPr sz="2000">
                <a:solidFill>
                  <a:schemeClr val="tx1"/>
                </a:solidFill>
                <a:latin typeface="Arial" charset="0"/>
                <a:ea typeface="SimSun" pitchFamily="2" charset="-122"/>
              </a:defRPr>
            </a:lvl2pPr>
            <a:lvl3pPr marL="1143000" indent="-228600" eaLnBrk="0" hangingPunct="0">
              <a:lnSpc>
                <a:spcPct val="87000"/>
              </a:lnSpc>
              <a:spcBef>
                <a:spcPts val="1125"/>
              </a:spcBef>
              <a:buClr>
                <a:srgbClr val="FFFFFF"/>
              </a:buClr>
              <a:defRPr>
                <a:solidFill>
                  <a:schemeClr val="tx1"/>
                </a:solidFill>
                <a:latin typeface="Arial" charset="0"/>
                <a:ea typeface="SimSun" pitchFamily="2" charset="-122"/>
              </a:defRPr>
            </a:lvl3pPr>
            <a:lvl4pPr marL="1600200" indent="-228600" eaLnBrk="0" hangingPunct="0">
              <a:lnSpc>
                <a:spcPct val="87000"/>
              </a:lnSpc>
              <a:spcBef>
                <a:spcPts val="1000"/>
              </a:spcBef>
              <a:buClr>
                <a:srgbClr val="FFFFFF"/>
              </a:buClr>
              <a:defRPr sz="1600">
                <a:solidFill>
                  <a:schemeClr val="tx1"/>
                </a:solidFill>
                <a:latin typeface="Arial" charset="0"/>
                <a:ea typeface="SimSun" pitchFamily="2" charset="-122"/>
              </a:defRPr>
            </a:lvl4pPr>
            <a:lvl5pPr marL="2057400" indent="-228600" eaLnBrk="0" hangingPunct="0">
              <a:lnSpc>
                <a:spcPct val="87000"/>
              </a:lnSpc>
              <a:spcBef>
                <a:spcPts val="500"/>
              </a:spcBef>
              <a:buClr>
                <a:srgbClr val="FFFFFF"/>
              </a:buClr>
              <a:buChar char="»"/>
              <a:defRPr sz="2000">
                <a:solidFill>
                  <a:schemeClr val="tx1"/>
                </a:solidFill>
                <a:latin typeface="Arial" charset="0"/>
                <a:ea typeface="SimSun" pitchFamily="2" charset="-122"/>
              </a:defRPr>
            </a:lvl5pPr>
            <a:lvl6pPr marL="25146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6pPr>
            <a:lvl7pPr marL="29718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7pPr>
            <a:lvl8pPr marL="34290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8pPr>
            <a:lvl9pPr marL="38862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9pPr>
          </a:lstStyle>
          <a:p>
            <a:pPr algn="ctr">
              <a:lnSpc>
                <a:spcPct val="100000"/>
              </a:lnSpc>
              <a:spcBef>
                <a:spcPct val="0"/>
              </a:spcBef>
              <a:buClrTx/>
              <a:buSzTx/>
              <a:buFontTx/>
              <a:buNone/>
            </a:pPr>
            <a:r>
              <a:rPr lang="en-CA" altLang="de-DE" sz="1000">
                <a:latin typeface="Exo 2" panose="00000500000000000000" pitchFamily="2" charset="0"/>
              </a:rPr>
              <a:t>Bitmap</a:t>
            </a:r>
          </a:p>
        </p:txBody>
      </p:sp>
      <p:sp>
        <p:nvSpPr>
          <p:cNvPr id="78" name="AutoShape 1043"/>
          <p:cNvSpPr>
            <a:spLocks noChangeArrowheads="1"/>
          </p:cNvSpPr>
          <p:nvPr/>
        </p:nvSpPr>
        <p:spPr bwMode="auto">
          <a:xfrm>
            <a:off x="2414874" y="4747608"/>
            <a:ext cx="864000" cy="396000"/>
          </a:xfrm>
          <a:prstGeom prst="roundRect">
            <a:avLst>
              <a:gd name="adj" fmla="val 16667"/>
            </a:avLst>
          </a:prstGeom>
          <a:solidFill>
            <a:srgbClr val="FFFFCC"/>
          </a:solidFill>
          <a:ln w="12700">
            <a:solidFill>
              <a:schemeClr val="tx1"/>
            </a:solidFill>
            <a:round/>
            <a:headEnd/>
            <a:tailEnd/>
          </a:ln>
          <a:effectLst>
            <a:outerShdw dist="35921" dir="2700000" algn="ctr" rotWithShape="0">
              <a:schemeClr val="bg2"/>
            </a:outerShdw>
          </a:effectLst>
        </p:spPr>
        <p:txBody>
          <a:bodyPr wrap="none" anchor="ctr"/>
          <a:lstStyle>
            <a:lvl1pPr eaLnBrk="0" hangingPunct="0">
              <a:lnSpc>
                <a:spcPct val="87000"/>
              </a:lnSpc>
              <a:spcBef>
                <a:spcPts val="1500"/>
              </a:spcBef>
              <a:buClr>
                <a:srgbClr val="B6121F"/>
              </a:buClr>
              <a:buSzPct val="75000"/>
              <a:buFont typeface="Marlett" pitchFamily="2" charset="2"/>
              <a:buChar char=""/>
              <a:defRPr sz="2400">
                <a:solidFill>
                  <a:schemeClr val="tx1"/>
                </a:solidFill>
                <a:latin typeface="Arial" charset="0"/>
                <a:ea typeface="SimSun" pitchFamily="2" charset="-122"/>
              </a:defRPr>
            </a:lvl1pPr>
            <a:lvl2pPr marL="742950" indent="-285750" eaLnBrk="0" hangingPunct="0">
              <a:lnSpc>
                <a:spcPct val="87000"/>
              </a:lnSpc>
              <a:spcBef>
                <a:spcPts val="1250"/>
              </a:spcBef>
              <a:buClr>
                <a:srgbClr val="B6121F"/>
              </a:buClr>
              <a:buChar char="»"/>
              <a:defRPr sz="2000">
                <a:solidFill>
                  <a:schemeClr val="tx1"/>
                </a:solidFill>
                <a:latin typeface="Arial" charset="0"/>
                <a:ea typeface="SimSun" pitchFamily="2" charset="-122"/>
              </a:defRPr>
            </a:lvl2pPr>
            <a:lvl3pPr marL="1143000" indent="-228600" eaLnBrk="0" hangingPunct="0">
              <a:lnSpc>
                <a:spcPct val="87000"/>
              </a:lnSpc>
              <a:spcBef>
                <a:spcPts val="1125"/>
              </a:spcBef>
              <a:buClr>
                <a:srgbClr val="FFFFFF"/>
              </a:buClr>
              <a:defRPr>
                <a:solidFill>
                  <a:schemeClr val="tx1"/>
                </a:solidFill>
                <a:latin typeface="Arial" charset="0"/>
                <a:ea typeface="SimSun" pitchFamily="2" charset="-122"/>
              </a:defRPr>
            </a:lvl3pPr>
            <a:lvl4pPr marL="1600200" indent="-228600" eaLnBrk="0" hangingPunct="0">
              <a:lnSpc>
                <a:spcPct val="87000"/>
              </a:lnSpc>
              <a:spcBef>
                <a:spcPts val="1000"/>
              </a:spcBef>
              <a:buClr>
                <a:srgbClr val="FFFFFF"/>
              </a:buClr>
              <a:defRPr sz="1600">
                <a:solidFill>
                  <a:schemeClr val="tx1"/>
                </a:solidFill>
                <a:latin typeface="Arial" charset="0"/>
                <a:ea typeface="SimSun" pitchFamily="2" charset="-122"/>
              </a:defRPr>
            </a:lvl4pPr>
            <a:lvl5pPr marL="2057400" indent="-228600" eaLnBrk="0" hangingPunct="0">
              <a:lnSpc>
                <a:spcPct val="87000"/>
              </a:lnSpc>
              <a:spcBef>
                <a:spcPts val="500"/>
              </a:spcBef>
              <a:buClr>
                <a:srgbClr val="FFFFFF"/>
              </a:buClr>
              <a:buChar char="»"/>
              <a:defRPr sz="2000">
                <a:solidFill>
                  <a:schemeClr val="tx1"/>
                </a:solidFill>
                <a:latin typeface="Arial" charset="0"/>
                <a:ea typeface="SimSun" pitchFamily="2" charset="-122"/>
              </a:defRPr>
            </a:lvl5pPr>
            <a:lvl6pPr marL="25146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6pPr>
            <a:lvl7pPr marL="29718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7pPr>
            <a:lvl8pPr marL="34290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8pPr>
            <a:lvl9pPr marL="38862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9pPr>
          </a:lstStyle>
          <a:p>
            <a:pPr algn="ctr">
              <a:lnSpc>
                <a:spcPct val="100000"/>
              </a:lnSpc>
              <a:spcBef>
                <a:spcPct val="0"/>
              </a:spcBef>
              <a:buClrTx/>
              <a:buSzTx/>
              <a:buFontTx/>
              <a:buNone/>
            </a:pPr>
            <a:r>
              <a:rPr lang="en-CA" altLang="de-DE" sz="1000">
                <a:latin typeface="Exo 2" panose="00000500000000000000" pitchFamily="2" charset="0"/>
              </a:rPr>
              <a:t>Imaging</a:t>
            </a:r>
          </a:p>
        </p:txBody>
      </p:sp>
      <p:sp>
        <p:nvSpPr>
          <p:cNvPr id="79" name="Oval 1055"/>
          <p:cNvSpPr>
            <a:spLocks noChangeAspect="1" noChangeArrowheads="1"/>
          </p:cNvSpPr>
          <p:nvPr/>
        </p:nvSpPr>
        <p:spPr bwMode="auto">
          <a:xfrm>
            <a:off x="1331640" y="4590008"/>
            <a:ext cx="712788" cy="711200"/>
          </a:xfrm>
          <a:prstGeom prst="ellipse">
            <a:avLst/>
          </a:prstGeom>
          <a:solidFill>
            <a:srgbClr val="CCECFF"/>
          </a:solidFill>
          <a:ln w="12700">
            <a:solidFill>
              <a:schemeClr val="tx1"/>
            </a:solidFill>
            <a:round/>
            <a:headEnd/>
            <a:tailEnd/>
          </a:ln>
          <a:effectLst/>
          <a:scene3d>
            <a:camera prst="orthographicFront"/>
            <a:lightRig rig="threePt" dir="t"/>
          </a:scene3d>
          <a:sp3d>
            <a:bevelT w="114300" prst="artDeco"/>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87000"/>
              </a:lnSpc>
              <a:spcBef>
                <a:spcPts val="1500"/>
              </a:spcBef>
              <a:buClr>
                <a:srgbClr val="B6121F"/>
              </a:buClr>
              <a:buSzPct val="75000"/>
              <a:buFont typeface="Marlett" pitchFamily="2" charset="2"/>
              <a:buChar char=""/>
              <a:defRPr sz="2400">
                <a:solidFill>
                  <a:schemeClr val="tx1"/>
                </a:solidFill>
                <a:latin typeface="Arial" charset="0"/>
                <a:ea typeface="SimSun" pitchFamily="2" charset="-122"/>
              </a:defRPr>
            </a:lvl1pPr>
            <a:lvl2pPr marL="742950" indent="-285750" eaLnBrk="0" hangingPunct="0">
              <a:lnSpc>
                <a:spcPct val="87000"/>
              </a:lnSpc>
              <a:spcBef>
                <a:spcPts val="1250"/>
              </a:spcBef>
              <a:buClr>
                <a:srgbClr val="B6121F"/>
              </a:buClr>
              <a:buChar char="»"/>
              <a:defRPr sz="2000">
                <a:solidFill>
                  <a:schemeClr val="tx1"/>
                </a:solidFill>
                <a:latin typeface="Arial" charset="0"/>
                <a:ea typeface="SimSun" pitchFamily="2" charset="-122"/>
              </a:defRPr>
            </a:lvl2pPr>
            <a:lvl3pPr marL="1143000" indent="-228600" eaLnBrk="0" hangingPunct="0">
              <a:lnSpc>
                <a:spcPct val="87000"/>
              </a:lnSpc>
              <a:spcBef>
                <a:spcPts val="1125"/>
              </a:spcBef>
              <a:buClr>
                <a:srgbClr val="FFFFFF"/>
              </a:buClr>
              <a:defRPr>
                <a:solidFill>
                  <a:schemeClr val="tx1"/>
                </a:solidFill>
                <a:latin typeface="Arial" charset="0"/>
                <a:ea typeface="SimSun" pitchFamily="2" charset="-122"/>
              </a:defRPr>
            </a:lvl3pPr>
            <a:lvl4pPr marL="1600200" indent="-228600" eaLnBrk="0" hangingPunct="0">
              <a:lnSpc>
                <a:spcPct val="87000"/>
              </a:lnSpc>
              <a:spcBef>
                <a:spcPts val="1000"/>
              </a:spcBef>
              <a:buClr>
                <a:srgbClr val="FFFFFF"/>
              </a:buClr>
              <a:defRPr sz="1600">
                <a:solidFill>
                  <a:schemeClr val="tx1"/>
                </a:solidFill>
                <a:latin typeface="Arial" charset="0"/>
                <a:ea typeface="SimSun" pitchFamily="2" charset="-122"/>
              </a:defRPr>
            </a:lvl4pPr>
            <a:lvl5pPr marL="2057400" indent="-228600" eaLnBrk="0" hangingPunct="0">
              <a:lnSpc>
                <a:spcPct val="87000"/>
              </a:lnSpc>
              <a:spcBef>
                <a:spcPts val="500"/>
              </a:spcBef>
              <a:buClr>
                <a:srgbClr val="FFFFFF"/>
              </a:buClr>
              <a:buChar char="»"/>
              <a:defRPr sz="2000">
                <a:solidFill>
                  <a:schemeClr val="tx1"/>
                </a:solidFill>
                <a:latin typeface="Arial" charset="0"/>
                <a:ea typeface="SimSun" pitchFamily="2" charset="-122"/>
              </a:defRPr>
            </a:lvl5pPr>
            <a:lvl6pPr marL="25146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6pPr>
            <a:lvl7pPr marL="29718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7pPr>
            <a:lvl8pPr marL="34290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8pPr>
            <a:lvl9pPr marL="38862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9pPr>
          </a:lstStyle>
          <a:p>
            <a:pPr algn="ctr">
              <a:lnSpc>
                <a:spcPct val="100000"/>
              </a:lnSpc>
              <a:spcBef>
                <a:spcPct val="0"/>
              </a:spcBef>
              <a:buClrTx/>
              <a:buSzTx/>
              <a:buFontTx/>
              <a:buNone/>
            </a:pPr>
            <a:r>
              <a:rPr lang="en-CA" altLang="de-DE" sz="1000">
                <a:latin typeface="Exo 2" panose="00000500000000000000" pitchFamily="2" charset="0"/>
              </a:rPr>
              <a:t>Plate</a:t>
            </a:r>
          </a:p>
        </p:txBody>
      </p:sp>
      <p:sp>
        <p:nvSpPr>
          <p:cNvPr id="81" name="AutoShape 1043"/>
          <p:cNvSpPr>
            <a:spLocks noChangeArrowheads="1"/>
          </p:cNvSpPr>
          <p:nvPr/>
        </p:nvSpPr>
        <p:spPr bwMode="auto">
          <a:xfrm>
            <a:off x="1237467" y="2794512"/>
            <a:ext cx="864000" cy="396000"/>
          </a:xfrm>
          <a:prstGeom prst="roundRect">
            <a:avLst>
              <a:gd name="adj" fmla="val 16667"/>
            </a:avLst>
          </a:prstGeom>
          <a:solidFill>
            <a:srgbClr val="FFFFCC"/>
          </a:solidFill>
          <a:ln w="12700">
            <a:solidFill>
              <a:schemeClr val="tx1"/>
            </a:solidFill>
            <a:round/>
            <a:headEnd/>
            <a:tailEnd/>
          </a:ln>
          <a:effectLst>
            <a:outerShdw dist="35921" dir="2700000" algn="ctr" rotWithShape="0">
              <a:schemeClr val="bg2"/>
            </a:outerShdw>
          </a:effectLst>
        </p:spPr>
        <p:txBody>
          <a:bodyPr wrap="none" anchor="ctr"/>
          <a:lstStyle>
            <a:lvl1pPr eaLnBrk="0" hangingPunct="0">
              <a:lnSpc>
                <a:spcPct val="87000"/>
              </a:lnSpc>
              <a:spcBef>
                <a:spcPts val="1500"/>
              </a:spcBef>
              <a:buClr>
                <a:srgbClr val="B6121F"/>
              </a:buClr>
              <a:buSzPct val="75000"/>
              <a:buFont typeface="Marlett" pitchFamily="2" charset="2"/>
              <a:buChar char=""/>
              <a:defRPr sz="2400">
                <a:solidFill>
                  <a:schemeClr val="tx1"/>
                </a:solidFill>
                <a:latin typeface="Arial" charset="0"/>
                <a:ea typeface="SimSun" pitchFamily="2" charset="-122"/>
              </a:defRPr>
            </a:lvl1pPr>
            <a:lvl2pPr marL="742950" indent="-285750" eaLnBrk="0" hangingPunct="0">
              <a:lnSpc>
                <a:spcPct val="87000"/>
              </a:lnSpc>
              <a:spcBef>
                <a:spcPts val="1250"/>
              </a:spcBef>
              <a:buClr>
                <a:srgbClr val="B6121F"/>
              </a:buClr>
              <a:buChar char="»"/>
              <a:defRPr sz="2000">
                <a:solidFill>
                  <a:schemeClr val="tx1"/>
                </a:solidFill>
                <a:latin typeface="Arial" charset="0"/>
                <a:ea typeface="SimSun" pitchFamily="2" charset="-122"/>
              </a:defRPr>
            </a:lvl2pPr>
            <a:lvl3pPr marL="1143000" indent="-228600" eaLnBrk="0" hangingPunct="0">
              <a:lnSpc>
                <a:spcPct val="87000"/>
              </a:lnSpc>
              <a:spcBef>
                <a:spcPts val="1125"/>
              </a:spcBef>
              <a:buClr>
                <a:srgbClr val="FFFFFF"/>
              </a:buClr>
              <a:defRPr>
                <a:solidFill>
                  <a:schemeClr val="tx1"/>
                </a:solidFill>
                <a:latin typeface="Arial" charset="0"/>
                <a:ea typeface="SimSun" pitchFamily="2" charset="-122"/>
              </a:defRPr>
            </a:lvl3pPr>
            <a:lvl4pPr marL="1600200" indent="-228600" eaLnBrk="0" hangingPunct="0">
              <a:lnSpc>
                <a:spcPct val="87000"/>
              </a:lnSpc>
              <a:spcBef>
                <a:spcPts val="1000"/>
              </a:spcBef>
              <a:buClr>
                <a:srgbClr val="FFFFFF"/>
              </a:buClr>
              <a:defRPr sz="1600">
                <a:solidFill>
                  <a:schemeClr val="tx1"/>
                </a:solidFill>
                <a:latin typeface="Arial" charset="0"/>
                <a:ea typeface="SimSun" pitchFamily="2" charset="-122"/>
              </a:defRPr>
            </a:lvl4pPr>
            <a:lvl5pPr marL="2057400" indent="-228600" eaLnBrk="0" hangingPunct="0">
              <a:lnSpc>
                <a:spcPct val="87000"/>
              </a:lnSpc>
              <a:spcBef>
                <a:spcPts val="500"/>
              </a:spcBef>
              <a:buClr>
                <a:srgbClr val="FFFFFF"/>
              </a:buClr>
              <a:buChar char="»"/>
              <a:defRPr sz="2000">
                <a:solidFill>
                  <a:schemeClr val="tx1"/>
                </a:solidFill>
                <a:latin typeface="Arial" charset="0"/>
                <a:ea typeface="SimSun" pitchFamily="2" charset="-122"/>
              </a:defRPr>
            </a:lvl5pPr>
            <a:lvl6pPr marL="25146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6pPr>
            <a:lvl7pPr marL="29718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7pPr>
            <a:lvl8pPr marL="34290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8pPr>
            <a:lvl9pPr marL="3886200" indent="-228600" defTabSz="449263"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Arial" charset="0"/>
                <a:ea typeface="SimSun" pitchFamily="2" charset="-122"/>
              </a:defRPr>
            </a:lvl9pPr>
          </a:lstStyle>
          <a:p>
            <a:pPr algn="ctr">
              <a:lnSpc>
                <a:spcPct val="100000"/>
              </a:lnSpc>
              <a:spcBef>
                <a:spcPct val="0"/>
              </a:spcBef>
              <a:buClrTx/>
              <a:buSzTx/>
              <a:buFontTx/>
              <a:buNone/>
            </a:pPr>
            <a:r>
              <a:rPr lang="en-CA" altLang="de-DE" sz="1000">
                <a:latin typeface="Exo 2" panose="00000500000000000000" pitchFamily="2" charset="0"/>
              </a:rPr>
              <a:t>Preflight &amp;</a:t>
            </a:r>
          </a:p>
          <a:p>
            <a:pPr algn="ctr">
              <a:lnSpc>
                <a:spcPct val="100000"/>
              </a:lnSpc>
              <a:spcBef>
                <a:spcPct val="0"/>
              </a:spcBef>
              <a:buClrTx/>
              <a:buSzTx/>
              <a:buFontTx/>
              <a:buNone/>
            </a:pPr>
            <a:r>
              <a:rPr lang="en-CA" altLang="de-DE" sz="1000">
                <a:latin typeface="Exo 2" panose="00000500000000000000" pitchFamily="2" charset="0"/>
              </a:rPr>
              <a:t>optimizing</a:t>
            </a:r>
          </a:p>
        </p:txBody>
      </p:sp>
      <p:cxnSp>
        <p:nvCxnSpPr>
          <p:cNvPr id="125" name="Gerade Verbindung mit Pfeil 124"/>
          <p:cNvCxnSpPr/>
          <p:nvPr/>
        </p:nvCxnSpPr>
        <p:spPr bwMode="auto">
          <a:xfrm flipH="1">
            <a:off x="7869109" y="4945608"/>
            <a:ext cx="345169" cy="0"/>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4715861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r>
              <a:rPr lang="en-CA" altLang="en-US" noProof="0" dirty="0">
                <a:latin typeface="Exo 2 Semi Bold" panose="00000700000000000000" pitchFamily="2" charset="0"/>
              </a:rPr>
              <a:t>Inside of JDF: Hierarchy of JDF Nodes</a:t>
            </a:r>
          </a:p>
        </p:txBody>
      </p:sp>
      <p:sp>
        <p:nvSpPr>
          <p:cNvPr id="4098" name="Rectangle 3"/>
          <p:cNvSpPr>
            <a:spLocks noGrp="1" noChangeArrowheads="1"/>
          </p:cNvSpPr>
          <p:nvPr>
            <p:ph idx="1"/>
          </p:nvPr>
        </p:nvSpPr>
        <p:spPr>
          <a:xfrm>
            <a:off x="673100" y="1268760"/>
            <a:ext cx="8147050" cy="5472608"/>
          </a:xfrm>
          <a:noFill/>
        </p:spPr>
        <p:txBody>
          <a:bodyPr/>
          <a:lstStyle/>
          <a:p>
            <a:r>
              <a:rPr lang="en-CA" altLang="en-US" noProof="0">
                <a:latin typeface="Exo 2" panose="00000500000000000000" pitchFamily="2" charset="0"/>
              </a:rPr>
              <a:t>Typically, MIS initializes a JDF for each print job</a:t>
            </a:r>
          </a:p>
          <a:p>
            <a:r>
              <a:rPr lang="en-CA" altLang="en-US" noProof="0">
                <a:latin typeface="Exo 2" panose="00000500000000000000" pitchFamily="2" charset="0"/>
              </a:rPr>
              <a:t>A JDF-Job is defined by :</a:t>
            </a:r>
          </a:p>
          <a:p>
            <a:pPr lvl="1"/>
            <a:r>
              <a:rPr lang="en-CA" altLang="en-US" noProof="0">
                <a:latin typeface="Exo 2" panose="00000500000000000000" pitchFamily="2" charset="0"/>
              </a:rPr>
              <a:t>Product nodes</a:t>
            </a:r>
            <a:br>
              <a:rPr lang="en-CA" altLang="en-US" noProof="0">
                <a:latin typeface="Exo 2" panose="00000500000000000000" pitchFamily="2" charset="0"/>
              </a:rPr>
            </a:br>
            <a:endParaRPr lang="en-CA" altLang="en-US" sz="1400" noProof="0">
              <a:latin typeface="Exo 2" panose="00000500000000000000" pitchFamily="2" charset="0"/>
            </a:endParaRPr>
          </a:p>
          <a:p>
            <a:pPr lvl="1"/>
            <a:r>
              <a:rPr lang="en-CA" altLang="en-US" noProof="0">
                <a:latin typeface="Exo 2" panose="00000500000000000000" pitchFamily="2" charset="0"/>
              </a:rPr>
              <a:t>Process group nodes</a:t>
            </a:r>
            <a:br>
              <a:rPr lang="en-CA" altLang="en-US" noProof="0">
                <a:latin typeface="Exo 2" panose="00000500000000000000" pitchFamily="2" charset="0"/>
              </a:rPr>
            </a:br>
            <a:endParaRPr lang="en-CA" altLang="en-US" sz="1400" noProof="0">
              <a:latin typeface="Exo 2" panose="00000500000000000000" pitchFamily="2" charset="0"/>
            </a:endParaRPr>
          </a:p>
          <a:p>
            <a:pPr lvl="1"/>
            <a:r>
              <a:rPr lang="en-CA" altLang="en-US" noProof="0">
                <a:latin typeface="Exo 2" panose="00000500000000000000" pitchFamily="2" charset="0"/>
              </a:rPr>
              <a:t>Process nodes</a:t>
            </a:r>
          </a:p>
          <a:p>
            <a:r>
              <a:rPr lang="en-CA" altLang="en-US" noProof="0">
                <a:latin typeface="Exo 2" panose="00000500000000000000" pitchFamily="2" charset="0"/>
              </a:rPr>
              <a:t>JDF nodes are described by XML-elements and XML-attributes.</a:t>
            </a:r>
          </a:p>
          <a:p>
            <a:pPr lvl="1"/>
            <a:r>
              <a:rPr lang="en-CA" altLang="en-US" noProof="0">
                <a:latin typeface="Exo 2" panose="00000500000000000000" pitchFamily="2" charset="0"/>
              </a:rPr>
              <a:t>Encoding</a:t>
            </a:r>
            <a:r>
              <a:rPr lang="en-CA" altLang="en-US" noProof="0">
                <a:latin typeface="Courier New" panose="02070309020205020404" pitchFamily="49" charset="0"/>
                <a:cs typeface="Courier New" panose="02070309020205020404" pitchFamily="49" charset="0"/>
              </a:rPr>
              <a:t>: &lt;JDF Type=“…”&gt;</a:t>
            </a:r>
            <a:endParaRPr lang="en-CA" altLang="en-US" noProof="0">
              <a:solidFill>
                <a:srgbClr val="C00000"/>
              </a:solidFill>
              <a:latin typeface="Courier New" panose="02070309020205020404" pitchFamily="49" charset="0"/>
              <a:cs typeface="Courier New" panose="02070309020205020404" pitchFamily="49" charset="0"/>
            </a:endParaRPr>
          </a:p>
          <a:p>
            <a:pPr lvl="1"/>
            <a:r>
              <a:rPr lang="en-CA" altLang="en-US" noProof="0">
                <a:latin typeface="Exo 2" panose="00000500000000000000" pitchFamily="2" charset="0"/>
              </a:rPr>
              <a:t>“Arrows” between those elements represent JDF sub-nodes</a:t>
            </a:r>
          </a:p>
        </p:txBody>
      </p:sp>
      <p:grpSp>
        <p:nvGrpSpPr>
          <p:cNvPr id="2" name="Gruppieren 1"/>
          <p:cNvGrpSpPr/>
          <p:nvPr/>
        </p:nvGrpSpPr>
        <p:grpSpPr>
          <a:xfrm>
            <a:off x="5775325" y="1976263"/>
            <a:ext cx="2911476" cy="2028801"/>
            <a:chOff x="5775325" y="1340768"/>
            <a:chExt cx="2911476" cy="2028801"/>
          </a:xfrm>
        </p:grpSpPr>
        <p:sp>
          <p:nvSpPr>
            <p:cNvPr id="6149" name="Rectangle 4"/>
            <p:cNvSpPr>
              <a:spLocks noChangeAspect="1" noChangeArrowheads="1"/>
            </p:cNvSpPr>
            <p:nvPr/>
          </p:nvSpPr>
          <p:spPr bwMode="auto">
            <a:xfrm>
              <a:off x="7236296" y="3085406"/>
              <a:ext cx="539750" cy="284163"/>
            </a:xfrm>
            <a:prstGeom prst="rect">
              <a:avLst/>
            </a:prstGeom>
            <a:solidFill>
              <a:srgbClr val="FFFFCC"/>
            </a:solidFill>
            <a:ln w="12700">
              <a:solidFill>
                <a:schemeClr val="tx1"/>
              </a:solidFill>
              <a:miter lim="800000"/>
              <a:headEnd/>
              <a:tailEnd/>
            </a:ln>
            <a:effectLst/>
            <a:scene3d>
              <a:camera prst="orthographicFront"/>
              <a:lightRig rig="threePt" dir="t"/>
            </a:scene3d>
            <a:sp3d>
              <a:bevelT w="114300" prst="artDeco"/>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defRPr/>
              </a:pPr>
              <a:endParaRPr lang="de-DE" altLang="en-US"/>
            </a:p>
          </p:txBody>
        </p:sp>
        <p:sp>
          <p:nvSpPr>
            <p:cNvPr id="6150" name="Rectangle 5"/>
            <p:cNvSpPr>
              <a:spLocks noChangeAspect="1" noChangeArrowheads="1"/>
            </p:cNvSpPr>
            <p:nvPr/>
          </p:nvSpPr>
          <p:spPr bwMode="auto">
            <a:xfrm>
              <a:off x="7956376" y="3085406"/>
              <a:ext cx="541338" cy="284163"/>
            </a:xfrm>
            <a:prstGeom prst="rect">
              <a:avLst/>
            </a:prstGeom>
            <a:solidFill>
              <a:srgbClr val="FFFFCC"/>
            </a:solidFill>
            <a:ln w="12700">
              <a:solidFill>
                <a:schemeClr val="tx1"/>
              </a:solidFill>
              <a:miter lim="800000"/>
              <a:headEnd/>
              <a:tailEnd/>
            </a:ln>
            <a:effectLst/>
            <a:scene3d>
              <a:camera prst="orthographicFront"/>
              <a:lightRig rig="threePt" dir="t"/>
            </a:scene3d>
            <a:sp3d>
              <a:bevelT w="114300" prst="artDeco"/>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defRPr/>
              </a:pPr>
              <a:endParaRPr lang="de-DE" altLang="en-US"/>
            </a:p>
          </p:txBody>
        </p:sp>
        <p:sp>
          <p:nvSpPr>
            <p:cNvPr id="6151" name="Rectangle 6"/>
            <p:cNvSpPr>
              <a:spLocks noChangeAspect="1" noChangeArrowheads="1"/>
            </p:cNvSpPr>
            <p:nvPr/>
          </p:nvSpPr>
          <p:spPr bwMode="auto">
            <a:xfrm>
              <a:off x="7192963" y="1340768"/>
              <a:ext cx="539750" cy="284163"/>
            </a:xfrm>
            <a:prstGeom prst="rect">
              <a:avLst/>
            </a:prstGeom>
            <a:solidFill>
              <a:srgbClr val="FF9966"/>
            </a:solidFill>
            <a:ln w="12700">
              <a:solidFill>
                <a:schemeClr val="tx1"/>
              </a:solidFill>
              <a:miter lim="800000"/>
              <a:headEnd/>
              <a:tailEnd/>
            </a:ln>
            <a:effectLst/>
            <a:scene3d>
              <a:camera prst="orthographicFront"/>
              <a:lightRig rig="threePt" dir="t"/>
            </a:scene3d>
            <a:sp3d>
              <a:bevelT w="114300" prst="artDeco"/>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defRPr/>
              </a:pPr>
              <a:endParaRPr lang="de-DE" altLang="en-US"/>
            </a:p>
          </p:txBody>
        </p:sp>
        <p:sp>
          <p:nvSpPr>
            <p:cNvPr id="6152" name="Rectangle 7"/>
            <p:cNvSpPr>
              <a:spLocks noChangeAspect="1" noChangeArrowheads="1"/>
            </p:cNvSpPr>
            <p:nvPr/>
          </p:nvSpPr>
          <p:spPr bwMode="auto">
            <a:xfrm>
              <a:off x="6651625" y="1825526"/>
              <a:ext cx="541338" cy="282575"/>
            </a:xfrm>
            <a:prstGeom prst="rect">
              <a:avLst/>
            </a:prstGeom>
            <a:solidFill>
              <a:srgbClr val="FF9966"/>
            </a:solidFill>
            <a:ln w="12700">
              <a:solidFill>
                <a:schemeClr val="tx1"/>
              </a:solidFill>
              <a:miter lim="800000"/>
              <a:headEnd/>
              <a:tailEnd/>
            </a:ln>
            <a:effectLst/>
            <a:scene3d>
              <a:camera prst="orthographicFront"/>
              <a:lightRig rig="threePt" dir="t"/>
            </a:scene3d>
            <a:sp3d>
              <a:bevelT w="114300" prst="artDeco"/>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defRPr/>
              </a:pPr>
              <a:endParaRPr lang="de-DE" altLang="en-US"/>
            </a:p>
          </p:txBody>
        </p:sp>
        <p:sp>
          <p:nvSpPr>
            <p:cNvPr id="6153" name="Rectangle 8"/>
            <p:cNvSpPr>
              <a:spLocks noChangeAspect="1" noChangeArrowheads="1"/>
            </p:cNvSpPr>
            <p:nvPr/>
          </p:nvSpPr>
          <p:spPr bwMode="auto">
            <a:xfrm>
              <a:off x="7835900" y="1850926"/>
              <a:ext cx="541338" cy="282575"/>
            </a:xfrm>
            <a:prstGeom prst="rect">
              <a:avLst/>
            </a:prstGeom>
            <a:solidFill>
              <a:srgbClr val="FF9966"/>
            </a:solidFill>
            <a:ln w="12700">
              <a:solidFill>
                <a:schemeClr val="tx1"/>
              </a:solidFill>
              <a:miter lim="800000"/>
              <a:headEnd/>
              <a:tailEnd/>
            </a:ln>
            <a:effectLst/>
            <a:scene3d>
              <a:camera prst="orthographicFront"/>
              <a:lightRig rig="threePt" dir="t"/>
            </a:scene3d>
            <a:sp3d>
              <a:bevelT w="114300" prst="artDeco"/>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defRPr/>
              </a:pPr>
              <a:endParaRPr lang="de-DE" altLang="en-US"/>
            </a:p>
          </p:txBody>
        </p:sp>
        <p:sp>
          <p:nvSpPr>
            <p:cNvPr id="6154" name="Rectangle 10"/>
            <p:cNvSpPr>
              <a:spLocks noChangeAspect="1" noChangeArrowheads="1"/>
            </p:cNvSpPr>
            <p:nvPr/>
          </p:nvSpPr>
          <p:spPr bwMode="auto">
            <a:xfrm>
              <a:off x="6961188" y="2442468"/>
              <a:ext cx="539750" cy="282575"/>
            </a:xfrm>
            <a:prstGeom prst="rect">
              <a:avLst/>
            </a:prstGeom>
            <a:solidFill>
              <a:srgbClr val="C0C0C0"/>
            </a:solidFill>
            <a:ln w="12700">
              <a:solidFill>
                <a:schemeClr val="tx1"/>
              </a:solidFill>
              <a:miter lim="800000"/>
              <a:headEnd/>
              <a:tailEnd/>
            </a:ln>
            <a:effectLst/>
            <a:scene3d>
              <a:camera prst="orthographicFront"/>
              <a:lightRig rig="threePt" dir="t"/>
            </a:scene3d>
            <a:sp3d>
              <a:bevelT w="114300" prst="artDeco"/>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defRPr/>
              </a:pPr>
              <a:endParaRPr lang="de-DE" altLang="en-US"/>
            </a:p>
          </p:txBody>
        </p:sp>
        <p:sp>
          <p:nvSpPr>
            <p:cNvPr id="6155" name="Rectangle 11"/>
            <p:cNvSpPr>
              <a:spLocks noChangeAspect="1" noChangeArrowheads="1"/>
            </p:cNvSpPr>
            <p:nvPr/>
          </p:nvSpPr>
          <p:spPr bwMode="auto">
            <a:xfrm>
              <a:off x="7553325" y="2442468"/>
              <a:ext cx="541338" cy="282575"/>
            </a:xfrm>
            <a:prstGeom prst="rect">
              <a:avLst/>
            </a:prstGeom>
            <a:solidFill>
              <a:srgbClr val="C0C0C0"/>
            </a:solidFill>
            <a:ln w="12700">
              <a:solidFill>
                <a:schemeClr val="tx1"/>
              </a:solidFill>
              <a:miter lim="800000"/>
              <a:headEnd/>
              <a:tailEnd/>
            </a:ln>
            <a:effectLst/>
            <a:scene3d>
              <a:camera prst="orthographicFront"/>
              <a:lightRig rig="threePt" dir="t"/>
            </a:scene3d>
            <a:sp3d>
              <a:bevelT w="114300" prst="artDeco"/>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defRPr/>
              </a:pPr>
              <a:endParaRPr lang="de-DE" altLang="en-US"/>
            </a:p>
          </p:txBody>
        </p:sp>
        <p:sp>
          <p:nvSpPr>
            <p:cNvPr id="6156" name="Rectangle 12"/>
            <p:cNvSpPr>
              <a:spLocks noChangeAspect="1" noChangeArrowheads="1"/>
            </p:cNvSpPr>
            <p:nvPr/>
          </p:nvSpPr>
          <p:spPr bwMode="auto">
            <a:xfrm>
              <a:off x="8145463" y="2442468"/>
              <a:ext cx="541338" cy="282575"/>
            </a:xfrm>
            <a:prstGeom prst="rect">
              <a:avLst/>
            </a:prstGeom>
            <a:solidFill>
              <a:srgbClr val="C0C0C0"/>
            </a:solidFill>
            <a:ln w="12700">
              <a:solidFill>
                <a:schemeClr val="tx1"/>
              </a:solidFill>
              <a:miter lim="800000"/>
              <a:headEnd/>
              <a:tailEnd/>
            </a:ln>
            <a:effectLst/>
            <a:scene3d>
              <a:camera prst="orthographicFront"/>
              <a:lightRig rig="threePt" dir="t"/>
            </a:scene3d>
            <a:sp3d>
              <a:bevelT w="114300" prst="artDeco"/>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defRPr/>
              </a:pPr>
              <a:endParaRPr lang="de-DE" altLang="en-US"/>
            </a:p>
          </p:txBody>
        </p:sp>
        <p:sp>
          <p:nvSpPr>
            <p:cNvPr id="6157" name="Rectangle 13"/>
            <p:cNvSpPr>
              <a:spLocks noChangeAspect="1" noChangeArrowheads="1"/>
            </p:cNvSpPr>
            <p:nvPr/>
          </p:nvSpPr>
          <p:spPr bwMode="auto">
            <a:xfrm>
              <a:off x="5775325" y="2442468"/>
              <a:ext cx="541338" cy="282575"/>
            </a:xfrm>
            <a:prstGeom prst="rect">
              <a:avLst/>
            </a:prstGeom>
            <a:solidFill>
              <a:srgbClr val="C0C0C0"/>
            </a:solidFill>
            <a:ln w="12700">
              <a:solidFill>
                <a:schemeClr val="tx1"/>
              </a:solidFill>
              <a:miter lim="800000"/>
              <a:headEnd/>
              <a:tailEnd/>
            </a:ln>
            <a:effectLst/>
            <a:scene3d>
              <a:camera prst="orthographicFront"/>
              <a:lightRig rig="threePt" dir="t"/>
            </a:scene3d>
            <a:sp3d>
              <a:bevelT w="114300" prst="artDeco"/>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defRPr/>
              </a:pPr>
              <a:endParaRPr lang="de-DE" altLang="en-US"/>
            </a:p>
          </p:txBody>
        </p:sp>
        <p:sp>
          <p:nvSpPr>
            <p:cNvPr id="6166" name="Rectangle 23"/>
            <p:cNvSpPr>
              <a:spLocks noChangeAspect="1" noChangeArrowheads="1"/>
            </p:cNvSpPr>
            <p:nvPr/>
          </p:nvSpPr>
          <p:spPr bwMode="auto">
            <a:xfrm>
              <a:off x="5943600" y="3085406"/>
              <a:ext cx="539750" cy="284163"/>
            </a:xfrm>
            <a:prstGeom prst="rect">
              <a:avLst/>
            </a:prstGeom>
            <a:solidFill>
              <a:srgbClr val="FFFFCC"/>
            </a:solidFill>
            <a:ln w="12700">
              <a:solidFill>
                <a:schemeClr val="tx1"/>
              </a:solidFill>
              <a:miter lim="800000"/>
              <a:headEnd/>
              <a:tailEnd/>
            </a:ln>
            <a:effectLst/>
            <a:scene3d>
              <a:camera prst="orthographicFront"/>
              <a:lightRig rig="threePt" dir="t"/>
            </a:scene3d>
            <a:sp3d>
              <a:bevelT w="114300" prst="artDeco"/>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defRPr/>
              </a:pPr>
              <a:endParaRPr lang="de-DE" altLang="en-US"/>
            </a:p>
          </p:txBody>
        </p:sp>
        <p:cxnSp>
          <p:nvCxnSpPr>
            <p:cNvPr id="4" name="Gekrümmter Verbinder 3"/>
            <p:cNvCxnSpPr>
              <a:stCxn id="6151" idx="2"/>
              <a:endCxn id="6152" idx="0"/>
            </p:cNvCxnSpPr>
            <p:nvPr/>
          </p:nvCxnSpPr>
          <p:spPr bwMode="auto">
            <a:xfrm rot="5400000">
              <a:off x="7092269" y="1454956"/>
              <a:ext cx="200595" cy="540544"/>
            </a:xfrm>
            <a:prstGeom prst="curvedConnector3">
              <a:avLst>
                <a:gd name="adj1" fmla="val 50000"/>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Gekrümmter Verbinder 25"/>
            <p:cNvCxnSpPr>
              <a:stCxn id="6151" idx="2"/>
              <a:endCxn id="6153" idx="0"/>
            </p:cNvCxnSpPr>
            <p:nvPr/>
          </p:nvCxnSpPr>
          <p:spPr bwMode="auto">
            <a:xfrm rot="16200000" flipH="1">
              <a:off x="7671706" y="1416062"/>
              <a:ext cx="225995" cy="643731"/>
            </a:xfrm>
            <a:prstGeom prst="curvedConnector3">
              <a:avLst>
                <a:gd name="adj1" fmla="val 50000"/>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krümmter Verbinder 29"/>
            <p:cNvCxnSpPr>
              <a:stCxn id="6152" idx="2"/>
              <a:endCxn id="6166" idx="0"/>
            </p:cNvCxnSpPr>
            <p:nvPr/>
          </p:nvCxnSpPr>
          <p:spPr bwMode="auto">
            <a:xfrm rot="5400000">
              <a:off x="6079233" y="2242344"/>
              <a:ext cx="977305" cy="708819"/>
            </a:xfrm>
            <a:prstGeom prst="curvedConnector3">
              <a:avLst>
                <a:gd name="adj1" fmla="val 50000"/>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Gekrümmter Verbinder 30"/>
            <p:cNvCxnSpPr>
              <a:endCxn id="6154" idx="0"/>
            </p:cNvCxnSpPr>
            <p:nvPr/>
          </p:nvCxnSpPr>
          <p:spPr bwMode="auto">
            <a:xfrm rot="16200000" flipH="1">
              <a:off x="6918581" y="2129986"/>
              <a:ext cx="316196" cy="308767"/>
            </a:xfrm>
            <a:prstGeom prst="curvedConnector3">
              <a:avLst>
                <a:gd name="adj1" fmla="val 50000"/>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Gekrümmter Verbinder 31"/>
            <p:cNvCxnSpPr>
              <a:stCxn id="6152" idx="2"/>
              <a:endCxn id="6155" idx="0"/>
            </p:cNvCxnSpPr>
            <p:nvPr/>
          </p:nvCxnSpPr>
          <p:spPr bwMode="auto">
            <a:xfrm rot="16200000" flipH="1">
              <a:off x="7205961" y="1824434"/>
              <a:ext cx="334367" cy="901700"/>
            </a:xfrm>
            <a:prstGeom prst="curvedConnector3">
              <a:avLst>
                <a:gd name="adj1" fmla="val 50000"/>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Gekrümmter Verbinder 32"/>
            <p:cNvCxnSpPr>
              <a:stCxn id="6152" idx="2"/>
              <a:endCxn id="6157" idx="0"/>
            </p:cNvCxnSpPr>
            <p:nvPr/>
          </p:nvCxnSpPr>
          <p:spPr bwMode="auto">
            <a:xfrm rot="5400000">
              <a:off x="6316961" y="1837134"/>
              <a:ext cx="334367" cy="876300"/>
            </a:xfrm>
            <a:prstGeom prst="curvedConnector3">
              <a:avLst>
                <a:gd name="adj1" fmla="val 50000"/>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Gekrümmter Verbinder 41"/>
            <p:cNvCxnSpPr>
              <a:stCxn id="6152" idx="2"/>
              <a:endCxn id="6156" idx="0"/>
            </p:cNvCxnSpPr>
            <p:nvPr/>
          </p:nvCxnSpPr>
          <p:spPr bwMode="auto">
            <a:xfrm rot="16200000" flipH="1">
              <a:off x="7502030" y="1528365"/>
              <a:ext cx="334367" cy="1493838"/>
            </a:xfrm>
            <a:prstGeom prst="curvedConnector3">
              <a:avLst>
                <a:gd name="adj1" fmla="val 39744"/>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Gekrümmter Verbinder 45"/>
            <p:cNvCxnSpPr>
              <a:stCxn id="6155" idx="2"/>
              <a:endCxn id="6149" idx="0"/>
            </p:cNvCxnSpPr>
            <p:nvPr/>
          </p:nvCxnSpPr>
          <p:spPr bwMode="auto">
            <a:xfrm rot="5400000">
              <a:off x="7484902" y="2746313"/>
              <a:ext cx="360363" cy="317823"/>
            </a:xfrm>
            <a:prstGeom prst="curvedConnector3">
              <a:avLst>
                <a:gd name="adj1" fmla="val 50000"/>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Gekrümmter Verbinder 46"/>
            <p:cNvCxnSpPr>
              <a:stCxn id="6155" idx="2"/>
              <a:endCxn id="6150" idx="0"/>
            </p:cNvCxnSpPr>
            <p:nvPr/>
          </p:nvCxnSpPr>
          <p:spPr bwMode="auto">
            <a:xfrm rot="16200000" flipH="1">
              <a:off x="7845338" y="2703698"/>
              <a:ext cx="360363" cy="403051"/>
            </a:xfrm>
            <a:prstGeom prst="curvedConnector3">
              <a:avLst>
                <a:gd name="adj1" fmla="val 50000"/>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5" name="Gerade Verbindung mit Pfeil 4"/>
          <p:cNvCxnSpPr/>
          <p:nvPr/>
        </p:nvCxnSpPr>
        <p:spPr bwMode="auto">
          <a:xfrm>
            <a:off x="3995936" y="2492896"/>
            <a:ext cx="2487414" cy="0"/>
          </a:xfrm>
          <a:prstGeom prst="straightConnector1">
            <a:avLst/>
          </a:prstGeom>
          <a:solidFill>
            <a:srgbClr val="00B8FF"/>
          </a:solidFill>
          <a:ln w="9525" cap="flat" cmpd="sng" algn="ctr">
            <a:solidFill>
              <a:schemeClr val="tx1"/>
            </a:solidFill>
            <a:prstDash val="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mit Pfeil 26"/>
          <p:cNvCxnSpPr/>
          <p:nvPr/>
        </p:nvCxnSpPr>
        <p:spPr bwMode="auto">
          <a:xfrm>
            <a:off x="3995936" y="3140968"/>
            <a:ext cx="1656184" cy="0"/>
          </a:xfrm>
          <a:prstGeom prst="straightConnector1">
            <a:avLst/>
          </a:prstGeom>
          <a:solidFill>
            <a:srgbClr val="00B8FF"/>
          </a:solidFill>
          <a:ln w="9525" cap="flat" cmpd="sng" algn="ctr">
            <a:solidFill>
              <a:schemeClr val="tx1"/>
            </a:solidFill>
            <a:prstDash val="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Gerade Verbindung mit Pfeil 27"/>
          <p:cNvCxnSpPr/>
          <p:nvPr/>
        </p:nvCxnSpPr>
        <p:spPr bwMode="auto">
          <a:xfrm>
            <a:off x="3995936" y="3861048"/>
            <a:ext cx="1656184" cy="0"/>
          </a:xfrm>
          <a:prstGeom prst="straightConnector1">
            <a:avLst/>
          </a:prstGeom>
          <a:solidFill>
            <a:srgbClr val="00B8FF"/>
          </a:solidFill>
          <a:ln w="9525" cap="flat" cmpd="sng" algn="ctr">
            <a:solidFill>
              <a:schemeClr val="tx1"/>
            </a:solidFill>
            <a:prstDash val="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50645101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8">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98">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98">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098">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098">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09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r>
              <a:rPr lang="en-CA" altLang="en-US" noProof="0">
                <a:latin typeface="Exo 2 Semi Bold" panose="00000700000000000000" pitchFamily="2" charset="0"/>
              </a:rPr>
              <a:t>Location of Resources</a:t>
            </a:r>
          </a:p>
        </p:txBody>
      </p:sp>
      <p:sp>
        <p:nvSpPr>
          <p:cNvPr id="4098" name="Rectangle 3"/>
          <p:cNvSpPr>
            <a:spLocks noGrp="1" noChangeArrowheads="1"/>
          </p:cNvSpPr>
          <p:nvPr>
            <p:ph idx="1"/>
          </p:nvPr>
        </p:nvSpPr>
        <p:spPr>
          <a:xfrm>
            <a:off x="673100" y="1412776"/>
            <a:ext cx="8147050" cy="5472608"/>
          </a:xfrm>
          <a:noFill/>
        </p:spPr>
        <p:txBody>
          <a:bodyPr/>
          <a:lstStyle/>
          <a:p>
            <a:r>
              <a:rPr lang="en-CA" altLang="en-US"/>
              <a:t>Nodes can also contain resources</a:t>
            </a:r>
          </a:p>
          <a:p>
            <a:r>
              <a:rPr lang="en-CA" altLang="en-US" noProof="0">
                <a:latin typeface="Exo 2" panose="00000500000000000000" pitchFamily="2" charset="0"/>
              </a:rPr>
              <a:t>Since some resources are used by several processes the resources are not necessarily in the JDF node that refers to them as input or output</a:t>
            </a:r>
          </a:p>
          <a:p>
            <a:pPr lvl="1"/>
            <a:r>
              <a:rPr lang="en-CA" altLang="en-US" noProof="0"/>
              <a:t>Copies of resources should be avoided</a:t>
            </a:r>
          </a:p>
          <a:p>
            <a:r>
              <a:rPr lang="en-CA" altLang="en-US">
                <a:latin typeface="Exo 2" panose="00000500000000000000" pitchFamily="2" charset="0"/>
              </a:rPr>
              <a:t>Other means of defining which is an resource of a node:</a:t>
            </a:r>
            <a:r>
              <a:rPr lang="en-CA" altLang="en-US"/>
              <a:t> </a:t>
            </a:r>
            <a:r>
              <a:rPr lang="en-CA" altLang="en-US" i="1" err="1"/>
              <a:t>ResourceLink</a:t>
            </a:r>
            <a:endParaRPr lang="en-CA" altLang="en-US" i="1"/>
          </a:p>
          <a:p>
            <a:r>
              <a:rPr lang="en-CA" altLang="en-US">
                <a:latin typeface="Exo 2" panose="00000500000000000000" pitchFamily="2" charset="0"/>
              </a:rPr>
              <a:t>Thus:</a:t>
            </a:r>
          </a:p>
          <a:p>
            <a:pPr lvl="1"/>
            <a:r>
              <a:rPr lang="en-CA" altLang="en-US"/>
              <a:t>The Resource can be (almost) anywhere in any JDF node</a:t>
            </a:r>
          </a:p>
          <a:p>
            <a:pPr lvl="1"/>
            <a:r>
              <a:rPr lang="en-CA" altLang="en-US">
                <a:latin typeface="Exo 2" panose="00000500000000000000" pitchFamily="2" charset="0"/>
              </a:rPr>
              <a:t>The </a:t>
            </a:r>
            <a:r>
              <a:rPr lang="en-CA" altLang="en-US" i="1" err="1">
                <a:latin typeface="Exo 2" panose="00000500000000000000" pitchFamily="2" charset="0"/>
              </a:rPr>
              <a:t>ResourceLinks</a:t>
            </a:r>
            <a:r>
              <a:rPr lang="en-CA" altLang="en-US">
                <a:latin typeface="Exo 2" panose="00000500000000000000" pitchFamily="2" charset="0"/>
              </a:rPr>
              <a:t> in a JDF node  define the </a:t>
            </a:r>
            <a:r>
              <a:rPr lang="en-CA" altLang="en-US"/>
              <a:t>reference (via ID) to the resources for the node. </a:t>
            </a:r>
          </a:p>
        </p:txBody>
      </p:sp>
    </p:spTree>
    <p:extLst>
      <p:ext uri="{BB962C8B-B14F-4D97-AF65-F5344CB8AC3E}">
        <p14:creationId xmlns:p14="http://schemas.microsoft.com/office/powerpoint/2010/main" val="241027429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CA" dirty="0"/>
              <a:t>Example for Device/Machine Automation</a:t>
            </a:r>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1259364"/>
            <a:ext cx="7572376" cy="5051857"/>
          </a:xfrm>
          <a:prstGeom prst="rect">
            <a:avLst/>
          </a:prstGeom>
        </p:spPr>
      </p:pic>
    </p:spTree>
    <p:extLst>
      <p:ext uri="{BB962C8B-B14F-4D97-AF65-F5344CB8AC3E}">
        <p14:creationId xmlns:p14="http://schemas.microsoft.com/office/powerpoint/2010/main" val="347766356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p:txBody>
          <a:bodyPr/>
          <a:lstStyle/>
          <a:p>
            <a:r>
              <a:rPr lang="en-CA" altLang="en-US" noProof="0"/>
              <a:t>Sequential Architecture </a:t>
            </a:r>
          </a:p>
        </p:txBody>
      </p:sp>
      <p:sp>
        <p:nvSpPr>
          <p:cNvPr id="10252" name="Rectangle 1036"/>
          <p:cNvSpPr>
            <a:spLocks noGrp="1" noChangeArrowheads="1"/>
          </p:cNvSpPr>
          <p:nvPr>
            <p:ph idx="1"/>
          </p:nvPr>
        </p:nvSpPr>
        <p:spPr>
          <a:xfrm>
            <a:off x="641350" y="2564904"/>
            <a:ext cx="7772400" cy="3618752"/>
          </a:xfrm>
          <a:noFill/>
        </p:spPr>
        <p:txBody>
          <a:bodyPr/>
          <a:lstStyle/>
          <a:p>
            <a:r>
              <a:rPr lang="en-CA" altLang="en-US" noProof="0"/>
              <a:t>A single JDF file per job passes from one JDF module to the next e.g., via hot folder</a:t>
            </a:r>
          </a:p>
          <a:p>
            <a:pPr lvl="1"/>
            <a:r>
              <a:rPr lang="en-CA" altLang="en-US" noProof="0"/>
              <a:t>No database, original concept, somehow outdated</a:t>
            </a:r>
          </a:p>
          <a:p>
            <a:pPr lvl="1"/>
            <a:r>
              <a:rPr lang="en-CA" altLang="en-US" noProof="0"/>
              <a:t>JDF “gains weight” during production</a:t>
            </a:r>
          </a:p>
          <a:p>
            <a:r>
              <a:rPr lang="en-CA" altLang="en-US" noProof="0"/>
              <a:t>In reality, processes are not sequential</a:t>
            </a:r>
          </a:p>
          <a:p>
            <a:pPr lvl="1"/>
            <a:r>
              <a:rPr lang="en-CA" altLang="en-US" noProof="0"/>
              <a:t>overlaps (</a:t>
            </a:r>
            <a:r>
              <a:rPr lang="en-CA" altLang="en-US" i="1" noProof="0"/>
              <a:t>pipes</a:t>
            </a:r>
            <a:r>
              <a:rPr lang="en-CA" altLang="en-US" noProof="0"/>
              <a:t>), parallelism (data consistency)</a:t>
            </a:r>
          </a:p>
          <a:p>
            <a:r>
              <a:rPr lang="en-CA" altLang="en-US" noProof="0"/>
              <a:t>Quite complex if level of JDF-integration is high</a:t>
            </a:r>
          </a:p>
          <a:p>
            <a:pPr lvl="1"/>
            <a:r>
              <a:rPr lang="en-CA" altLang="en-US" noProof="0"/>
              <a:t>Difficult to maintain de-central data storage</a:t>
            </a:r>
          </a:p>
        </p:txBody>
      </p:sp>
      <p:sp>
        <p:nvSpPr>
          <p:cNvPr id="10245" name="Rectangle 1029"/>
          <p:cNvSpPr>
            <a:spLocks noChangeArrowheads="1"/>
          </p:cNvSpPr>
          <p:nvPr/>
        </p:nvSpPr>
        <p:spPr bwMode="auto">
          <a:xfrm>
            <a:off x="393576" y="1618425"/>
            <a:ext cx="1080000" cy="612000"/>
          </a:xfrm>
          <a:prstGeom prst="rect">
            <a:avLst/>
          </a:prstGeom>
          <a:solidFill>
            <a:srgbClr val="FFC000"/>
          </a:solidFill>
          <a:ln w="12700">
            <a:solidFill>
              <a:schemeClr val="tx1"/>
            </a:solidFill>
            <a:miter lim="800000"/>
            <a:headEnd/>
            <a:tailEnd/>
          </a:ln>
          <a:effectLst>
            <a:outerShdw dist="35921" dir="2700000" algn="ctr" rotWithShape="0">
              <a:schemeClr val="bg2"/>
            </a:outerShdw>
          </a:effec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600" b="1" dirty="0">
                <a:latin typeface="Arial" pitchFamily="34" charset="0"/>
              </a:rPr>
              <a:t>MIS</a:t>
            </a:r>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5072" y="1581913"/>
            <a:ext cx="512063" cy="362536"/>
          </a:xfrm>
          <a:prstGeom prst="rect">
            <a:avLst/>
          </a:prstGeom>
        </p:spPr>
      </p:pic>
      <p:pic>
        <p:nvPicPr>
          <p:cNvPr id="14" name="Grafik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8504" y="1342826"/>
            <a:ext cx="849760" cy="601623"/>
          </a:xfrm>
          <a:prstGeom prst="rect">
            <a:avLst/>
          </a:prstGeom>
        </p:spPr>
      </p:pic>
      <p:cxnSp>
        <p:nvCxnSpPr>
          <p:cNvPr id="4" name="Gerade Verbindung mit Pfeil 3"/>
          <p:cNvCxnSpPr/>
          <p:nvPr/>
        </p:nvCxnSpPr>
        <p:spPr bwMode="auto">
          <a:xfrm flipV="1">
            <a:off x="2792971" y="2024011"/>
            <a:ext cx="452032" cy="32335"/>
          </a:xfrm>
          <a:prstGeom prst="straightConnector1">
            <a:avLst/>
          </a:prstGeom>
          <a:solidFill>
            <a:schemeClr val="accent1"/>
          </a:solidFill>
          <a:ln w="127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Gerade Verbindung mit Pfeil 5"/>
          <p:cNvCxnSpPr>
            <a:stCxn id="10245" idx="3"/>
            <a:endCxn id="27" idx="1"/>
          </p:cNvCxnSpPr>
          <p:nvPr/>
        </p:nvCxnSpPr>
        <p:spPr bwMode="auto">
          <a:xfrm>
            <a:off x="1473576" y="1924425"/>
            <a:ext cx="979520" cy="0"/>
          </a:xfrm>
          <a:prstGeom prst="straightConnector1">
            <a:avLst/>
          </a:prstGeom>
          <a:solidFill>
            <a:schemeClr val="accent1"/>
          </a:solidFill>
          <a:ln w="127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Rectangle 1029"/>
          <p:cNvSpPr>
            <a:spLocks noChangeArrowheads="1"/>
          </p:cNvSpPr>
          <p:nvPr/>
        </p:nvSpPr>
        <p:spPr bwMode="auto">
          <a:xfrm>
            <a:off x="2453096" y="1618425"/>
            <a:ext cx="1080000" cy="612000"/>
          </a:xfrm>
          <a:prstGeom prst="rect">
            <a:avLst/>
          </a:prstGeom>
          <a:solidFill>
            <a:srgbClr val="FFFF00"/>
          </a:solidFill>
          <a:ln w="12700">
            <a:solidFill>
              <a:schemeClr val="tx1"/>
            </a:solidFill>
            <a:miter lim="800000"/>
            <a:headEnd/>
            <a:tailEnd/>
          </a:ln>
          <a:effectLst>
            <a:outerShdw dist="35921" dir="2700000" algn="ctr" rotWithShape="0">
              <a:schemeClr val="bg2"/>
            </a:outerShdw>
          </a:effec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600" b="1" dirty="0">
                <a:latin typeface="Arial" pitchFamily="34" charset="0"/>
              </a:rPr>
              <a:t>Imposition</a:t>
            </a:r>
          </a:p>
        </p:txBody>
      </p:sp>
      <p:sp>
        <p:nvSpPr>
          <p:cNvPr id="28" name="Rectangle 1029"/>
          <p:cNvSpPr>
            <a:spLocks noChangeArrowheads="1"/>
          </p:cNvSpPr>
          <p:nvPr/>
        </p:nvSpPr>
        <p:spPr bwMode="auto">
          <a:xfrm>
            <a:off x="4860152" y="1618425"/>
            <a:ext cx="1080000" cy="612000"/>
          </a:xfrm>
          <a:prstGeom prst="rect">
            <a:avLst/>
          </a:prstGeom>
          <a:solidFill>
            <a:srgbClr val="FFFF00"/>
          </a:solidFill>
          <a:ln w="12700">
            <a:solidFill>
              <a:schemeClr val="tx1"/>
            </a:solidFill>
            <a:miter lim="800000"/>
            <a:headEnd/>
            <a:tailEnd/>
          </a:ln>
          <a:effectLst>
            <a:outerShdw dist="35921" dir="2700000" algn="ctr" rotWithShape="0">
              <a:schemeClr val="bg2"/>
            </a:outerShdw>
          </a:effec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600" b="1" dirty="0">
                <a:latin typeface="Arial" pitchFamily="34" charset="0"/>
              </a:rPr>
              <a:t>Ripping</a:t>
            </a:r>
          </a:p>
        </p:txBody>
      </p:sp>
      <p:sp>
        <p:nvSpPr>
          <p:cNvPr id="29" name="Rectangle 1029"/>
          <p:cNvSpPr>
            <a:spLocks noChangeArrowheads="1"/>
          </p:cNvSpPr>
          <p:nvPr/>
        </p:nvSpPr>
        <p:spPr bwMode="auto">
          <a:xfrm>
            <a:off x="7092400" y="1618425"/>
            <a:ext cx="1080000" cy="612000"/>
          </a:xfrm>
          <a:prstGeom prst="rect">
            <a:avLst/>
          </a:prstGeom>
          <a:solidFill>
            <a:srgbClr val="FFFF00"/>
          </a:solidFill>
          <a:ln w="12700">
            <a:solidFill>
              <a:schemeClr val="tx1"/>
            </a:solidFill>
            <a:miter lim="800000"/>
            <a:headEnd/>
            <a:tailEnd/>
          </a:ln>
          <a:effectLst>
            <a:outerShdw dist="35921" dir="2700000" algn="ctr" rotWithShape="0">
              <a:schemeClr val="bg2"/>
            </a:outerShdw>
          </a:effec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600" b="1" dirty="0" err="1">
                <a:latin typeface="Arial" pitchFamily="34" charset="0"/>
              </a:rPr>
              <a:t>CtP</a:t>
            </a:r>
            <a:endParaRPr lang="en-US" altLang="en-US" sz="1600" b="1" dirty="0">
              <a:latin typeface="Arial" pitchFamily="34" charset="0"/>
            </a:endParaRPr>
          </a:p>
          <a:p>
            <a:pPr algn="ctr"/>
            <a:r>
              <a:rPr lang="en-US" altLang="en-US" sz="1600" b="1" dirty="0">
                <a:latin typeface="Arial" pitchFamily="34" charset="0"/>
              </a:rPr>
              <a:t>Imaging</a:t>
            </a:r>
          </a:p>
        </p:txBody>
      </p:sp>
      <p:cxnSp>
        <p:nvCxnSpPr>
          <p:cNvPr id="13" name="Gerade Verbindung mit Pfeil 12"/>
          <p:cNvCxnSpPr>
            <a:stCxn id="27" idx="3"/>
            <a:endCxn id="28" idx="1"/>
          </p:cNvCxnSpPr>
          <p:nvPr/>
        </p:nvCxnSpPr>
        <p:spPr bwMode="auto">
          <a:xfrm>
            <a:off x="3533096" y="1924425"/>
            <a:ext cx="1327056" cy="0"/>
          </a:xfrm>
          <a:prstGeom prst="straightConnector1">
            <a:avLst/>
          </a:prstGeom>
          <a:solidFill>
            <a:schemeClr val="accent1"/>
          </a:solidFill>
          <a:ln w="127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Gerade Verbindung mit Pfeil 19"/>
          <p:cNvCxnSpPr>
            <a:stCxn id="28" idx="3"/>
            <a:endCxn id="29" idx="1"/>
          </p:cNvCxnSpPr>
          <p:nvPr/>
        </p:nvCxnSpPr>
        <p:spPr bwMode="auto">
          <a:xfrm>
            <a:off x="5940152" y="1924425"/>
            <a:ext cx="1152248" cy="0"/>
          </a:xfrm>
          <a:prstGeom prst="straightConnector1">
            <a:avLst/>
          </a:prstGeom>
          <a:solidFill>
            <a:schemeClr val="accent1"/>
          </a:solidFill>
          <a:ln w="127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5" name="Grafik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2000" y="1434695"/>
            <a:ext cx="720000" cy="509754"/>
          </a:xfrm>
          <a:prstGeom prst="rect">
            <a:avLst/>
          </a:prstGeom>
        </p:spPr>
      </p:pic>
    </p:spTree>
    <p:extLst>
      <p:ext uri="{BB962C8B-B14F-4D97-AF65-F5344CB8AC3E}">
        <p14:creationId xmlns:p14="http://schemas.microsoft.com/office/powerpoint/2010/main" val="316491478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33CFD15-74D2-DE76-E16C-7CDFE9272EB7}"/>
              </a:ext>
            </a:extLst>
          </p:cNvPr>
          <p:cNvSpPr/>
          <p:nvPr/>
        </p:nvSpPr>
        <p:spPr bwMode="auto">
          <a:xfrm>
            <a:off x="6620991" y="581025"/>
            <a:ext cx="1623417" cy="409575"/>
          </a:xfrm>
          <a:prstGeom prst="rect">
            <a:avLst/>
          </a:prstGeom>
          <a:solidFill>
            <a:srgbClr val="FFFF00"/>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
                <a:srgbClr val="009688"/>
              </a:buClr>
              <a:buSzTx/>
              <a:buFontTx/>
              <a:buChar char="•"/>
              <a:tabLst/>
            </a:pPr>
            <a:endParaRPr kumimoji="0" lang="en-DE" sz="1400" b="0" i="0" u="none" strike="noStrike" cap="none" normalizeH="0" baseline="0">
              <a:ln>
                <a:noFill/>
              </a:ln>
              <a:solidFill>
                <a:schemeClr val="tx1"/>
              </a:solidFill>
              <a:effectLst/>
              <a:latin typeface="Arial" panose="020B0604020202020204" pitchFamily="34" charset="0"/>
            </a:endParaRPr>
          </a:p>
        </p:txBody>
      </p:sp>
      <p:sp>
        <p:nvSpPr>
          <p:cNvPr id="6146" name="Rectangle 1026"/>
          <p:cNvSpPr>
            <a:spLocks noGrp="1" noChangeArrowheads="1"/>
          </p:cNvSpPr>
          <p:nvPr>
            <p:ph type="title"/>
          </p:nvPr>
        </p:nvSpPr>
        <p:spPr/>
        <p:txBody>
          <a:bodyPr/>
          <a:lstStyle/>
          <a:p>
            <a:pPr>
              <a:defRPr/>
            </a:pPr>
            <a:r>
              <a:rPr lang="en-CA" altLang="en-US" dirty="0">
                <a:latin typeface="+mn-lt"/>
              </a:rPr>
              <a:t>Central JDF Storage For All Modules </a:t>
            </a:r>
            <a:r>
              <a:rPr lang="en-CA" altLang="en-US" dirty="0">
                <a:solidFill>
                  <a:schemeClr val="tx1"/>
                </a:solidFill>
                <a:latin typeface="+mn-lt"/>
              </a:rPr>
              <a:t>D</a:t>
            </a:r>
            <a:r>
              <a:rPr lang="en-CA" altLang="en-US" baseline="-25000" dirty="0">
                <a:solidFill>
                  <a:schemeClr val="tx1"/>
                </a:solidFill>
                <a:latin typeface="+mn-lt"/>
              </a:rPr>
              <a:t>1</a:t>
            </a:r>
            <a:r>
              <a:rPr lang="en-CA" altLang="en-US" dirty="0">
                <a:solidFill>
                  <a:schemeClr val="tx1"/>
                </a:solidFill>
                <a:latin typeface="+mn-lt"/>
              </a:rPr>
              <a:t>,…,D</a:t>
            </a:r>
            <a:r>
              <a:rPr lang="en-CA" altLang="en-US" baseline="-25000" dirty="0">
                <a:solidFill>
                  <a:schemeClr val="tx1"/>
                </a:solidFill>
                <a:latin typeface="+mn-lt"/>
              </a:rPr>
              <a:t>6</a:t>
            </a:r>
          </a:p>
        </p:txBody>
      </p:sp>
      <p:sp>
        <p:nvSpPr>
          <p:cNvPr id="11267" name="Rectangle 1027"/>
          <p:cNvSpPr>
            <a:spLocks noGrp="1" noChangeArrowheads="1"/>
          </p:cNvSpPr>
          <p:nvPr>
            <p:ph idx="1"/>
          </p:nvPr>
        </p:nvSpPr>
        <p:spPr>
          <a:xfrm>
            <a:off x="673100" y="1516063"/>
            <a:ext cx="8291388" cy="2149475"/>
          </a:xfrm>
        </p:spPr>
        <p:txBody>
          <a:bodyPr/>
          <a:lstStyle/>
          <a:p>
            <a:r>
              <a:rPr lang="en-CA" altLang="en-US" dirty="0"/>
              <a:t>Some software is in charge for w/r of JDF, e.g., MIS</a:t>
            </a:r>
          </a:p>
          <a:p>
            <a:r>
              <a:rPr lang="en-CA" altLang="en-US" dirty="0"/>
              <a:t>Processes may not use/update JDF data at the same time</a:t>
            </a:r>
          </a:p>
          <a:p>
            <a:pPr lvl="1"/>
            <a:r>
              <a:rPr lang="en-CA" altLang="en-US" i="1" dirty="0" err="1"/>
              <a:t>Spawning&amp;merging</a:t>
            </a:r>
            <a:r>
              <a:rPr lang="en-CA" altLang="en-US" i="1" dirty="0"/>
              <a:t>: A</a:t>
            </a:r>
            <a:r>
              <a:rPr lang="en-CA" altLang="en-US" dirty="0"/>
              <a:t> JDF part </a:t>
            </a:r>
            <a:r>
              <a:rPr lang="en-CA" altLang="en-US" dirty="0" err="1"/>
              <a:t>rw</a:t>
            </a:r>
            <a:r>
              <a:rPr lang="en-CA" altLang="en-US" dirty="0"/>
              <a:t>-spawned only once at a time</a:t>
            </a:r>
          </a:p>
          <a:p>
            <a:pPr lvl="1"/>
            <a:r>
              <a:rPr lang="en-CA" altLang="en-US" dirty="0"/>
              <a:t>Nevertheless: Each module must be prepared to extract JDF nodes it needs from entire job ticket</a:t>
            </a:r>
          </a:p>
        </p:txBody>
      </p:sp>
      <p:sp>
        <p:nvSpPr>
          <p:cNvPr id="6148" name="Rectangle 1029"/>
          <p:cNvSpPr>
            <a:spLocks noChangeArrowheads="1"/>
          </p:cNvSpPr>
          <p:nvPr/>
        </p:nvSpPr>
        <p:spPr bwMode="auto">
          <a:xfrm>
            <a:off x="1733600" y="4770586"/>
            <a:ext cx="838200" cy="838200"/>
          </a:xfrm>
          <a:prstGeom prst="rect">
            <a:avLst/>
          </a:prstGeom>
          <a:solidFill>
            <a:srgbClr val="FFC000"/>
          </a:solidFill>
          <a:ln w="9525">
            <a:solidFill>
              <a:schemeClr val="tx1"/>
            </a:solidFill>
            <a:miter lim="800000"/>
            <a:headEnd/>
            <a:tailEnd/>
          </a:ln>
          <a:effectLst>
            <a:outerShdw dist="35921" dir="2700000" algn="ctr" rotWithShape="0">
              <a:schemeClr val="bg2"/>
            </a:outerShdw>
          </a:effec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CA" altLang="en-US">
              <a:latin typeface="+mn-lt"/>
            </a:endParaRPr>
          </a:p>
        </p:txBody>
      </p:sp>
      <p:sp>
        <p:nvSpPr>
          <p:cNvPr id="6150" name="Line 1032"/>
          <p:cNvSpPr>
            <a:spLocks noChangeAspect="1" noChangeShapeType="1"/>
          </p:cNvSpPr>
          <p:nvPr/>
        </p:nvSpPr>
        <p:spPr bwMode="auto">
          <a:xfrm>
            <a:off x="2152700" y="5608786"/>
            <a:ext cx="0" cy="457200"/>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CA">
              <a:latin typeface="+mn-lt"/>
            </a:endParaRPr>
          </a:p>
        </p:txBody>
      </p:sp>
      <p:sp>
        <p:nvSpPr>
          <p:cNvPr id="6151" name="Line 1033"/>
          <p:cNvSpPr>
            <a:spLocks noChangeAspect="1" noChangeShapeType="1"/>
          </p:cNvSpPr>
          <p:nvPr/>
        </p:nvSpPr>
        <p:spPr bwMode="auto">
          <a:xfrm>
            <a:off x="2152700" y="4351486"/>
            <a:ext cx="0" cy="419100"/>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CA">
              <a:latin typeface="+mn-lt"/>
            </a:endParaRPr>
          </a:p>
        </p:txBody>
      </p:sp>
      <p:sp>
        <p:nvSpPr>
          <p:cNvPr id="6152" name="Line 1034"/>
          <p:cNvSpPr>
            <a:spLocks noChangeAspect="1" noChangeShapeType="1"/>
          </p:cNvSpPr>
          <p:nvPr/>
        </p:nvSpPr>
        <p:spPr bwMode="auto">
          <a:xfrm rot="5400000" flipH="1">
            <a:off x="1411338" y="4665811"/>
            <a:ext cx="236537" cy="354013"/>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CA">
              <a:latin typeface="+mn-lt"/>
            </a:endParaRPr>
          </a:p>
        </p:txBody>
      </p:sp>
      <p:sp>
        <p:nvSpPr>
          <p:cNvPr id="6153" name="AutoShape 1041"/>
          <p:cNvSpPr>
            <a:spLocks noChangeAspect="1" noChangeArrowheads="1"/>
          </p:cNvSpPr>
          <p:nvPr/>
        </p:nvSpPr>
        <p:spPr bwMode="auto">
          <a:xfrm>
            <a:off x="1866950" y="4922986"/>
            <a:ext cx="571500" cy="533400"/>
          </a:xfrm>
          <a:prstGeom prst="can">
            <a:avLst>
              <a:gd name="adj" fmla="val 25000"/>
            </a:avLst>
          </a:prstGeom>
          <a:solidFill>
            <a:srgbClr val="B6121E"/>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defRPr/>
            </a:pPr>
            <a:endParaRPr lang="en-CA" altLang="en-US" sz="1400">
              <a:solidFill>
                <a:schemeClr val="bg1"/>
              </a:solidFill>
              <a:latin typeface="+mn-lt"/>
            </a:endParaRPr>
          </a:p>
          <a:p>
            <a:pPr algn="ctr">
              <a:defRPr/>
            </a:pPr>
            <a:r>
              <a:rPr lang="en-CA" altLang="en-US" sz="1400">
                <a:solidFill>
                  <a:schemeClr val="bg1"/>
                </a:solidFill>
                <a:latin typeface="+mn-lt"/>
              </a:rPr>
              <a:t>JDF</a:t>
            </a:r>
          </a:p>
          <a:p>
            <a:pPr algn="ctr">
              <a:defRPr/>
            </a:pPr>
            <a:endParaRPr lang="en-CA" altLang="en-US" sz="1400">
              <a:solidFill>
                <a:schemeClr val="bg1"/>
              </a:solidFill>
              <a:latin typeface="+mn-lt"/>
            </a:endParaRPr>
          </a:p>
        </p:txBody>
      </p:sp>
      <p:sp>
        <p:nvSpPr>
          <p:cNvPr id="6154" name="Line 1042"/>
          <p:cNvSpPr>
            <a:spLocks noChangeAspect="1" noChangeShapeType="1"/>
          </p:cNvSpPr>
          <p:nvPr/>
        </p:nvSpPr>
        <p:spPr bwMode="auto">
          <a:xfrm rot="16200000">
            <a:off x="2663081" y="4623743"/>
            <a:ext cx="231775" cy="347662"/>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CA">
              <a:latin typeface="+mn-lt"/>
            </a:endParaRPr>
          </a:p>
        </p:txBody>
      </p:sp>
      <p:sp>
        <p:nvSpPr>
          <p:cNvPr id="6155" name="Line 1043"/>
          <p:cNvSpPr>
            <a:spLocks noChangeAspect="1" noChangeShapeType="1"/>
          </p:cNvSpPr>
          <p:nvPr/>
        </p:nvSpPr>
        <p:spPr bwMode="auto">
          <a:xfrm rot="-5400000" flipH="1" flipV="1">
            <a:off x="1411338" y="5130948"/>
            <a:ext cx="236538" cy="354013"/>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CA">
              <a:latin typeface="+mn-lt"/>
            </a:endParaRPr>
          </a:p>
        </p:txBody>
      </p:sp>
      <p:sp>
        <p:nvSpPr>
          <p:cNvPr id="6156" name="Line 1044"/>
          <p:cNvSpPr>
            <a:spLocks noChangeAspect="1" noChangeShapeType="1"/>
          </p:cNvSpPr>
          <p:nvPr/>
        </p:nvSpPr>
        <p:spPr bwMode="auto">
          <a:xfrm rot="5400000" flipV="1">
            <a:off x="2663081" y="5179368"/>
            <a:ext cx="231775" cy="347662"/>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CA">
              <a:latin typeface="+mn-lt"/>
            </a:endParaRPr>
          </a:p>
        </p:txBody>
      </p:sp>
      <p:sp>
        <p:nvSpPr>
          <p:cNvPr id="6157" name="AutoShape 1045"/>
          <p:cNvSpPr>
            <a:spLocks noChangeArrowheads="1"/>
          </p:cNvSpPr>
          <p:nvPr/>
        </p:nvSpPr>
        <p:spPr bwMode="auto">
          <a:xfrm>
            <a:off x="971600" y="5303986"/>
            <a:ext cx="360363" cy="304800"/>
          </a:xfrm>
          <a:prstGeom prst="roundRect">
            <a:avLst>
              <a:gd name="adj" fmla="val 16667"/>
            </a:avLst>
          </a:prstGeom>
          <a:solidFill>
            <a:srgbClr val="FFFF00"/>
          </a:solidFill>
          <a:ln w="9525">
            <a:solidFill>
              <a:schemeClr val="tx1"/>
            </a:solidFill>
            <a:round/>
            <a:headEnd/>
            <a:tailEnd/>
          </a:ln>
          <a:effectLst>
            <a:outerShdw dist="35921" dir="2700000" algn="ctr" rotWithShape="0">
              <a:schemeClr val="bg2"/>
            </a:outerShdw>
          </a:effec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defRPr/>
            </a:pPr>
            <a:r>
              <a:rPr lang="en-CA" altLang="en-US" sz="1400" dirty="0">
                <a:latin typeface="+mn-lt"/>
              </a:rPr>
              <a:t>D</a:t>
            </a:r>
            <a:r>
              <a:rPr lang="en-CA" altLang="en-US" sz="1400" baseline="-25000" dirty="0">
                <a:latin typeface="+mn-lt"/>
              </a:rPr>
              <a:t>5</a:t>
            </a:r>
          </a:p>
        </p:txBody>
      </p:sp>
      <p:sp>
        <p:nvSpPr>
          <p:cNvPr id="6158" name="AutoShape 1046"/>
          <p:cNvSpPr>
            <a:spLocks noChangeArrowheads="1"/>
          </p:cNvSpPr>
          <p:nvPr/>
        </p:nvSpPr>
        <p:spPr bwMode="auto">
          <a:xfrm>
            <a:off x="971600" y="4509120"/>
            <a:ext cx="360363" cy="304800"/>
          </a:xfrm>
          <a:prstGeom prst="roundRect">
            <a:avLst>
              <a:gd name="adj" fmla="val 16667"/>
            </a:avLst>
          </a:prstGeom>
          <a:solidFill>
            <a:srgbClr val="FFFF00"/>
          </a:solidFill>
          <a:ln w="9525">
            <a:solidFill>
              <a:schemeClr val="tx1"/>
            </a:solidFill>
            <a:round/>
            <a:headEnd/>
            <a:tailEnd/>
          </a:ln>
          <a:effectLst>
            <a:outerShdw dist="35921" dir="2700000" algn="ctr" rotWithShape="0">
              <a:schemeClr val="bg2"/>
            </a:outerShdw>
          </a:effec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defRPr/>
            </a:pPr>
            <a:r>
              <a:rPr lang="en-CA" altLang="en-US" sz="1400" dirty="0">
                <a:latin typeface="+mn-lt"/>
              </a:rPr>
              <a:t>D</a:t>
            </a:r>
            <a:r>
              <a:rPr lang="en-CA" altLang="en-US" sz="1400" baseline="-25000" dirty="0">
                <a:latin typeface="+mn-lt"/>
              </a:rPr>
              <a:t>6</a:t>
            </a:r>
          </a:p>
        </p:txBody>
      </p:sp>
      <p:sp>
        <p:nvSpPr>
          <p:cNvPr id="6159" name="AutoShape 1047"/>
          <p:cNvSpPr>
            <a:spLocks noChangeArrowheads="1"/>
          </p:cNvSpPr>
          <p:nvPr/>
        </p:nvSpPr>
        <p:spPr bwMode="auto">
          <a:xfrm>
            <a:off x="2952800" y="5303986"/>
            <a:ext cx="360363" cy="304800"/>
          </a:xfrm>
          <a:prstGeom prst="roundRect">
            <a:avLst>
              <a:gd name="adj" fmla="val 16667"/>
            </a:avLst>
          </a:prstGeom>
          <a:solidFill>
            <a:srgbClr val="FFFF00"/>
          </a:solidFill>
          <a:ln w="9525">
            <a:solidFill>
              <a:schemeClr val="tx1"/>
            </a:solidFill>
            <a:round/>
            <a:headEnd/>
            <a:tailEnd/>
          </a:ln>
          <a:effectLst>
            <a:outerShdw dist="35921" dir="2700000" algn="ctr" rotWithShape="0">
              <a:schemeClr val="bg2"/>
            </a:outerShdw>
          </a:effec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defRPr/>
            </a:pPr>
            <a:r>
              <a:rPr lang="en-CA" altLang="en-US" sz="1400" dirty="0">
                <a:latin typeface="+mn-lt"/>
              </a:rPr>
              <a:t>D</a:t>
            </a:r>
            <a:r>
              <a:rPr lang="en-CA" altLang="en-US" sz="1400" baseline="-25000" dirty="0">
                <a:latin typeface="+mn-lt"/>
              </a:rPr>
              <a:t>3</a:t>
            </a:r>
          </a:p>
        </p:txBody>
      </p:sp>
      <p:sp>
        <p:nvSpPr>
          <p:cNvPr id="6160" name="AutoShape 1048"/>
          <p:cNvSpPr>
            <a:spLocks noChangeArrowheads="1"/>
          </p:cNvSpPr>
          <p:nvPr/>
        </p:nvSpPr>
        <p:spPr bwMode="auto">
          <a:xfrm>
            <a:off x="2952800" y="4541986"/>
            <a:ext cx="360363" cy="304800"/>
          </a:xfrm>
          <a:prstGeom prst="roundRect">
            <a:avLst>
              <a:gd name="adj" fmla="val 16667"/>
            </a:avLst>
          </a:prstGeom>
          <a:solidFill>
            <a:srgbClr val="FFFF00"/>
          </a:solidFill>
          <a:ln w="9525">
            <a:solidFill>
              <a:schemeClr val="tx1"/>
            </a:solidFill>
            <a:round/>
            <a:headEnd/>
            <a:tailEnd/>
          </a:ln>
          <a:effectLst>
            <a:outerShdw dist="35921" dir="2700000" algn="ctr" rotWithShape="0">
              <a:schemeClr val="bg2"/>
            </a:outerShdw>
          </a:effec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defRPr/>
            </a:pPr>
            <a:r>
              <a:rPr lang="en-CA" altLang="en-US" sz="1400" dirty="0">
                <a:latin typeface="+mn-lt"/>
              </a:rPr>
              <a:t>D</a:t>
            </a:r>
            <a:r>
              <a:rPr lang="en-CA" altLang="en-US" sz="1400" baseline="-25000" dirty="0">
                <a:latin typeface="+mn-lt"/>
              </a:rPr>
              <a:t>2</a:t>
            </a:r>
          </a:p>
        </p:txBody>
      </p:sp>
      <p:sp>
        <p:nvSpPr>
          <p:cNvPr id="6161" name="AutoShape 1049"/>
          <p:cNvSpPr>
            <a:spLocks noChangeArrowheads="1"/>
          </p:cNvSpPr>
          <p:nvPr/>
        </p:nvSpPr>
        <p:spPr bwMode="auto">
          <a:xfrm>
            <a:off x="1973313" y="6065986"/>
            <a:ext cx="360362" cy="304800"/>
          </a:xfrm>
          <a:prstGeom prst="roundRect">
            <a:avLst>
              <a:gd name="adj" fmla="val 16667"/>
            </a:avLst>
          </a:prstGeom>
          <a:solidFill>
            <a:srgbClr val="FFFF00"/>
          </a:solidFill>
          <a:ln w="9525">
            <a:solidFill>
              <a:schemeClr val="tx1"/>
            </a:solidFill>
            <a:round/>
            <a:headEnd/>
            <a:tailEnd/>
          </a:ln>
          <a:effectLst>
            <a:outerShdw dist="35921" dir="2700000" algn="ctr" rotWithShape="0">
              <a:schemeClr val="bg2"/>
            </a:outerShdw>
          </a:effec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defRPr/>
            </a:pPr>
            <a:r>
              <a:rPr lang="en-CA" altLang="en-US" sz="1400" dirty="0">
                <a:latin typeface="+mn-lt"/>
              </a:rPr>
              <a:t>D</a:t>
            </a:r>
            <a:r>
              <a:rPr lang="en-CA" altLang="en-US" sz="1400" baseline="-25000" dirty="0">
                <a:latin typeface="+mn-lt"/>
              </a:rPr>
              <a:t>4</a:t>
            </a:r>
          </a:p>
        </p:txBody>
      </p:sp>
      <p:sp>
        <p:nvSpPr>
          <p:cNvPr id="6162" name="AutoShape 1050"/>
          <p:cNvSpPr>
            <a:spLocks noChangeArrowheads="1"/>
          </p:cNvSpPr>
          <p:nvPr/>
        </p:nvSpPr>
        <p:spPr bwMode="auto">
          <a:xfrm>
            <a:off x="1971725" y="3932386"/>
            <a:ext cx="360363" cy="304800"/>
          </a:xfrm>
          <a:prstGeom prst="roundRect">
            <a:avLst>
              <a:gd name="adj" fmla="val 16667"/>
            </a:avLst>
          </a:prstGeom>
          <a:solidFill>
            <a:srgbClr val="FFFF00"/>
          </a:solidFill>
          <a:ln w="9525">
            <a:solidFill>
              <a:schemeClr val="tx1"/>
            </a:solidFill>
            <a:round/>
            <a:headEnd/>
            <a:tailEnd/>
          </a:ln>
          <a:effectLst>
            <a:outerShdw dist="35921" dir="2700000" algn="ctr" rotWithShape="0">
              <a:schemeClr val="bg2"/>
            </a:outerShdw>
          </a:effec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defRPr/>
            </a:pPr>
            <a:r>
              <a:rPr lang="en-CA" altLang="en-US" sz="1400" dirty="0">
                <a:latin typeface="+mn-lt"/>
              </a:rPr>
              <a:t>D</a:t>
            </a:r>
            <a:r>
              <a:rPr lang="en-CA" altLang="en-US" sz="1400" baseline="-25000" dirty="0">
                <a:latin typeface="+mn-lt"/>
              </a:rPr>
              <a:t>1</a:t>
            </a:r>
          </a:p>
        </p:txBody>
      </p:sp>
      <p:grpSp>
        <p:nvGrpSpPr>
          <p:cNvPr id="4" name="Gruppieren 3"/>
          <p:cNvGrpSpPr/>
          <p:nvPr/>
        </p:nvGrpSpPr>
        <p:grpSpPr>
          <a:xfrm>
            <a:off x="4086522" y="4467374"/>
            <a:ext cx="720725" cy="1185862"/>
            <a:chOff x="3995936" y="4467374"/>
            <a:chExt cx="720725" cy="1185862"/>
          </a:xfrm>
        </p:grpSpPr>
        <p:sp>
          <p:nvSpPr>
            <p:cNvPr id="6184" name="AutoShape 1053"/>
            <p:cNvSpPr>
              <a:spLocks noChangeArrowheads="1"/>
            </p:cNvSpPr>
            <p:nvPr/>
          </p:nvSpPr>
          <p:spPr bwMode="auto">
            <a:xfrm>
              <a:off x="3997152" y="4467374"/>
              <a:ext cx="719138" cy="1185862"/>
            </a:xfrm>
            <a:prstGeom prst="foldedCorner">
              <a:avLst>
                <a:gd name="adj" fmla="val 12500"/>
              </a:avLst>
            </a:prstGeom>
            <a:solidFill>
              <a:srgbClr val="B6121F"/>
            </a:solidFill>
            <a:ln w="9525">
              <a:solidFill>
                <a:schemeClr val="tx1"/>
              </a:solidFill>
              <a:round/>
              <a:headEnd/>
              <a:tailEnd/>
            </a:ln>
            <a:effectLst>
              <a:outerShdw blurRad="50800" dist="38100" dir="2700000" algn="tl" rotWithShape="0">
                <a:prstClr val="black">
                  <a:alpha val="40000"/>
                </a:prstClr>
              </a:outerShdw>
            </a:effec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CA" altLang="en-US">
                <a:latin typeface="+mn-lt"/>
              </a:endParaRPr>
            </a:p>
          </p:txBody>
        </p:sp>
        <p:sp>
          <p:nvSpPr>
            <p:cNvPr id="6185" name="Text Box 1054"/>
            <p:cNvSpPr txBox="1">
              <a:spLocks noChangeArrowheads="1"/>
            </p:cNvSpPr>
            <p:nvPr/>
          </p:nvSpPr>
          <p:spPr bwMode="auto">
            <a:xfrm>
              <a:off x="3995936" y="4513411"/>
              <a:ext cx="720725" cy="1016000"/>
            </a:xfrm>
            <a:prstGeom prst="rect">
              <a:avLst/>
            </a:prstGeom>
            <a:noFill/>
            <a:ln>
              <a:noFill/>
            </a:ln>
            <a:effectLst/>
            <a:extLst>
              <a:ext uri="{909E8E84-426E-40DD-AFC4-6F175D3DCCD1}">
                <a14:hiddenFill xmlns:a14="http://schemas.microsoft.com/office/drawing/2010/main">
                  <a:solidFill>
                    <a:srgbClr val="B6121F"/>
                  </a:solidFill>
                </a14:hiddenFill>
              </a:ext>
              <a:ext uri="{91240B29-F687-4F45-9708-019B960494DF}">
                <a14:hiddenLine xmlns:a14="http://schemas.microsoft.com/office/drawing/2010/main" w="9525">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r>
                <a:rPr lang="en-CA" altLang="en-US" sz="300">
                  <a:solidFill>
                    <a:schemeClr val="bg1"/>
                  </a:solidFill>
                  <a:latin typeface="+mn-lt"/>
                </a:rPr>
                <a:t>&lt;?xml version="1.0" encoding="UTF-8" ?&gt; </a:t>
              </a:r>
              <a:r>
                <a:rPr lang="en-CA" altLang="en-US" sz="300">
                  <a:solidFill>
                    <a:schemeClr val="bg1"/>
                  </a:solidFill>
                  <a:latin typeface="+mn-lt"/>
                  <a:hlinkClick r:id="rId3"/>
                </a:rPr>
                <a:t>-</a:t>
              </a:r>
              <a:r>
                <a:rPr lang="en-CA" altLang="en-US" sz="300">
                  <a:solidFill>
                    <a:schemeClr val="bg1"/>
                  </a:solidFill>
                  <a:latin typeface="+mn-lt"/>
                </a:rPr>
                <a:t> &lt;JDF xmlns="</a:t>
              </a:r>
              <a:r>
                <a:rPr lang="en-CA" altLang="en-US" sz="300" b="1">
                  <a:solidFill>
                    <a:schemeClr val="bg1"/>
                  </a:solidFill>
                  <a:latin typeface="+mn-lt"/>
                </a:rPr>
                <a:t>http://www.CIP4.org/JDFSchema_1_1</a:t>
              </a:r>
              <a:r>
                <a:rPr lang="en-CA" altLang="en-US" sz="300">
                  <a:solidFill>
                    <a:schemeClr val="bg1"/>
                  </a:solidFill>
                  <a:latin typeface="+mn-lt"/>
                </a:rPr>
                <a:t>" CommentURL="</a:t>
              </a:r>
              <a:r>
                <a:rPr lang="en-CA" altLang="en-US" sz="300" b="1">
                  <a:solidFill>
                    <a:schemeClr val="bg1"/>
                  </a:solidFill>
                  <a:latin typeface="+mn-lt"/>
                </a:rPr>
                <a:t>file://prinance/PRINANCE/JDFConnector/Auftragstasche-HTML/07-0111.htm</a:t>
              </a:r>
              <a:r>
                <a:rPr lang="en-CA" altLang="en-US" sz="300">
                  <a:solidFill>
                    <a:schemeClr val="bg1"/>
                  </a:solidFill>
                  <a:latin typeface="+mn-lt"/>
                </a:rPr>
                <a:t>" DescriptiveName="</a:t>
              </a:r>
              <a:r>
                <a:rPr lang="en-CA" altLang="en-US" sz="300" b="1">
                  <a:solidFill>
                    <a:schemeClr val="bg1"/>
                  </a:solidFill>
                  <a:latin typeface="+mn-lt"/>
                </a:rPr>
                <a:t>Zuständ</a:t>
              </a:r>
              <a:r>
                <a:rPr lang="en-CA" altLang="en-US" sz="300" b="1">
                  <a:solidFill>
                    <a:srgbClr val="00FFFF"/>
                  </a:solidFill>
                  <a:latin typeface="+mn-lt"/>
                </a:rPr>
                <a:t>(Creator:Pnc_V02.00.00.12a fuer Prinance 4.60)</a:t>
              </a:r>
              <a:r>
                <a:rPr lang="en-CA" altLang="en-US" sz="300">
                  <a:solidFill>
                    <a:srgbClr val="00FFFF"/>
                  </a:solidFill>
                  <a:latin typeface="+mn-lt"/>
                </a:rPr>
                <a:t>" Author="</a:t>
              </a:r>
              <a:r>
                <a:rPr lang="en-CA" altLang="en-US" sz="300" b="1">
                  <a:solidFill>
                    <a:srgbClr val="00FFFF"/>
                  </a:solidFill>
                  <a:latin typeface="+mn-lt"/>
                </a:rPr>
                <a:t>Administrator</a:t>
              </a:r>
              <a:r>
                <a:rPr lang="en-CA" altLang="en-US" sz="300">
                  <a:solidFill>
                    <a:srgbClr val="00FFFF"/>
                  </a:solidFill>
                  <a:latin typeface="+mn-lt"/>
                </a:rPr>
                <a:t>" ID="</a:t>
              </a:r>
              <a:r>
                <a:rPr lang="en-CA" altLang="en-US" sz="300" b="1">
                  <a:solidFill>
                    <a:srgbClr val="00FFFF"/>
                  </a:solidFill>
                  <a:latin typeface="+mn-lt"/>
                </a:rPr>
                <a:t>Link78056484_002163</a:t>
              </a:r>
              <a:r>
                <a:rPr lang="en-CA" altLang="en-US" sz="300">
                  <a:solidFill>
                    <a:srgbClr val="00FFFF"/>
                  </a:solidFill>
                  <a:latin typeface="+mn-lt"/>
                </a:rPr>
                <a:t>" TimeStamp="</a:t>
              </a:r>
              <a:r>
                <a:rPr lang="en-CA" altLang="en-US" sz="300" b="1">
                  <a:solidFill>
                    <a:srgbClr val="00FFFF"/>
                  </a:solidFill>
                  <a:latin typeface="+mn-lt"/>
                </a:rPr>
                <a:t>2007-11-27T16:40:56+01:00</a:t>
              </a:r>
              <a:r>
                <a:rPr lang="en-CA" altLang="en-US" sz="300">
                  <a:solidFill>
                    <a:srgbClr val="00FFFF"/>
                  </a:solidFill>
                  <a:latin typeface="+mn-lt"/>
                </a:rPr>
                <a:t>"</a:t>
              </a:r>
              <a:r>
                <a:rPr lang="en-CA" altLang="en-US" sz="300">
                  <a:solidFill>
                    <a:srgbClr val="FF3300"/>
                  </a:solidFill>
                  <a:latin typeface="+mn-lt"/>
                </a:rPr>
                <a:t> </a:t>
              </a:r>
              <a:r>
                <a:rPr lang="en-CA" altLang="en-US" sz="300">
                  <a:solidFill>
                    <a:schemeClr val="bg1"/>
                  </a:solidFill>
                  <a:latin typeface="+mn-lt"/>
                </a:rPr>
                <a:t>CustomerID="</a:t>
              </a:r>
              <a:r>
                <a:rPr lang="en-CA" altLang="en-US" sz="300" b="1">
                  <a:solidFill>
                    <a:schemeClr val="bg1"/>
                  </a:solidFill>
                  <a:latin typeface="+mn-lt"/>
                </a:rPr>
                <a:t>12201</a:t>
              </a:r>
              <a:r>
                <a:rPr lang="en-CA" altLang="en-US" sz="300">
                  <a:solidFill>
                    <a:schemeClr val="bg1"/>
                  </a:solidFill>
                  <a:latin typeface="+mn-lt"/>
                </a:rPr>
                <a:t>" CustomerJobName="</a:t>
              </a:r>
              <a:r>
                <a:rPr lang="en-CA" altLang="en-US" sz="300" b="1">
                  <a:solidFill>
                    <a:schemeClr val="bg1"/>
                  </a:solidFill>
                  <a:latin typeface="+mn-lt"/>
                </a:rPr>
                <a:t>Zustände-WS0708</a:t>
              </a:r>
              <a:r>
                <a:rPr lang="en-CA" altLang="en-US" sz="300">
                  <a:solidFill>
                    <a:schemeClr val="bg1"/>
                  </a:solidFill>
                  <a:latin typeface="+mn-lt"/>
                </a:rPr>
                <a:t>" DescriptiveName="</a:t>
              </a:r>
              <a:r>
                <a:rPr lang="en-CA" altLang="en-US" sz="300" b="1">
                  <a:solidFill>
                    <a:schemeClr val="bg1"/>
                  </a:solidFill>
                  <a:latin typeface="+mn-lt"/>
                </a:rPr>
                <a:t>HdM</a:t>
              </a:r>
              <a:r>
                <a:rPr lang="en-CA" altLang="en-US" sz="300">
                  <a:solidFill>
                    <a:schemeClr val="bg1"/>
                  </a:solidFill>
                  <a:latin typeface="+mn-lt"/>
                </a:rPr>
                <a:t>"&gt;</a:t>
              </a:r>
              <a:r>
                <a:rPr lang="en-CA" altLang="en-US" sz="300" b="1">
                  <a:solidFill>
                    <a:schemeClr val="bg1"/>
                  </a:solidFill>
                  <a:latin typeface="+mn-lt"/>
                </a:rPr>
                <a:t> </a:t>
              </a:r>
              <a:r>
                <a:rPr lang="en-CA" altLang="en-US" sz="300">
                  <a:solidFill>
                    <a:schemeClr val="bg1"/>
                  </a:solidFill>
                  <a:latin typeface="+mn-lt"/>
                </a:rPr>
                <a:t> &lt;ContactRef</a:t>
              </a:r>
            </a:p>
          </p:txBody>
        </p:sp>
      </p:grpSp>
      <p:grpSp>
        <p:nvGrpSpPr>
          <p:cNvPr id="10260" name="Group 1082"/>
          <p:cNvGrpSpPr>
            <a:grpSpLocks/>
          </p:cNvGrpSpPr>
          <p:nvPr/>
        </p:nvGrpSpPr>
        <p:grpSpPr bwMode="auto">
          <a:xfrm>
            <a:off x="5559400" y="4821386"/>
            <a:ext cx="762000" cy="479425"/>
            <a:chOff x="3216" y="1968"/>
            <a:chExt cx="480" cy="302"/>
          </a:xfrm>
          <a:effectLst>
            <a:outerShdw blurRad="50800" dist="38100" dir="2700000" algn="tl" rotWithShape="0">
              <a:prstClr val="black">
                <a:alpha val="40000"/>
              </a:prstClr>
            </a:outerShdw>
          </a:effectLst>
        </p:grpSpPr>
        <p:sp>
          <p:nvSpPr>
            <p:cNvPr id="6182" name="AutoShape 1061"/>
            <p:cNvSpPr>
              <a:spLocks noChangeArrowheads="1"/>
            </p:cNvSpPr>
            <p:nvPr/>
          </p:nvSpPr>
          <p:spPr bwMode="auto">
            <a:xfrm>
              <a:off x="3216" y="1968"/>
              <a:ext cx="453" cy="302"/>
            </a:xfrm>
            <a:prstGeom prst="foldedCorner">
              <a:avLst>
                <a:gd name="adj" fmla="val 12500"/>
              </a:avLst>
            </a:prstGeom>
            <a:solidFill>
              <a:srgbClr val="B6121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CA" altLang="en-US">
                <a:latin typeface="+mn-lt"/>
              </a:endParaRPr>
            </a:p>
          </p:txBody>
        </p:sp>
        <p:sp>
          <p:nvSpPr>
            <p:cNvPr id="6183" name="Text Box 1062"/>
            <p:cNvSpPr txBox="1">
              <a:spLocks noChangeArrowheads="1"/>
            </p:cNvSpPr>
            <p:nvPr/>
          </p:nvSpPr>
          <p:spPr bwMode="auto">
            <a:xfrm>
              <a:off x="3216" y="1968"/>
              <a:ext cx="480" cy="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defRPr/>
              </a:pPr>
              <a:r>
                <a:rPr lang="en-CA" altLang="en-US" sz="300" b="1">
                  <a:solidFill>
                    <a:srgbClr val="00FFFF"/>
                  </a:solidFill>
                  <a:latin typeface="+mn-lt"/>
                </a:rPr>
                <a:t>Creator:Pnc_V02.00.00.12a fuer Prinance 4.60)</a:t>
              </a:r>
              <a:r>
                <a:rPr lang="en-CA" altLang="en-US" sz="300">
                  <a:solidFill>
                    <a:srgbClr val="00FFFF"/>
                  </a:solidFill>
                  <a:latin typeface="+mn-lt"/>
                </a:rPr>
                <a:t>" Author="</a:t>
              </a:r>
              <a:r>
                <a:rPr lang="en-CA" altLang="en-US" sz="300" b="1">
                  <a:solidFill>
                    <a:srgbClr val="00FFFF"/>
                  </a:solidFill>
                  <a:latin typeface="+mn-lt"/>
                </a:rPr>
                <a:t>Administrator</a:t>
              </a:r>
              <a:r>
                <a:rPr lang="en-CA" altLang="en-US" sz="300">
                  <a:solidFill>
                    <a:srgbClr val="00FFFF"/>
                  </a:solidFill>
                  <a:latin typeface="+mn-lt"/>
                </a:rPr>
                <a:t>" ID="</a:t>
              </a:r>
              <a:r>
                <a:rPr lang="en-CA" altLang="en-US" sz="300" b="1">
                  <a:solidFill>
                    <a:srgbClr val="00FFFF"/>
                  </a:solidFill>
                  <a:latin typeface="+mn-lt"/>
                </a:rPr>
                <a:t>Link78056484_002163</a:t>
              </a:r>
              <a:r>
                <a:rPr lang="en-CA" altLang="en-US" sz="300">
                  <a:solidFill>
                    <a:srgbClr val="00FFFF"/>
                  </a:solidFill>
                  <a:latin typeface="+mn-lt"/>
                </a:rPr>
                <a:t>" TimeStamp="</a:t>
              </a:r>
              <a:r>
                <a:rPr lang="en-CA" altLang="en-US" sz="300" b="1">
                  <a:solidFill>
                    <a:srgbClr val="00FFFF"/>
                  </a:solidFill>
                  <a:latin typeface="+mn-lt"/>
                </a:rPr>
                <a:t>2007-11-27T16:40:56+01:00</a:t>
              </a:r>
              <a:r>
                <a:rPr lang="en-CA" altLang="en-US" sz="300">
                  <a:solidFill>
                    <a:srgbClr val="00FFFF"/>
                  </a:solidFill>
                  <a:latin typeface="+mn-lt"/>
                </a:rPr>
                <a:t>"</a:t>
              </a:r>
            </a:p>
          </p:txBody>
        </p:sp>
      </p:grpSp>
      <p:sp>
        <p:nvSpPr>
          <p:cNvPr id="6165" name="Text Box 1063"/>
          <p:cNvSpPr txBox="1">
            <a:spLocks noChangeArrowheads="1"/>
          </p:cNvSpPr>
          <p:nvPr/>
        </p:nvSpPr>
        <p:spPr bwMode="auto">
          <a:xfrm>
            <a:off x="3961903" y="5929461"/>
            <a:ext cx="970137"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defRPr/>
            </a:pPr>
            <a:r>
              <a:rPr lang="en-CA" altLang="en-US" sz="1400">
                <a:latin typeface="+mn-lt"/>
              </a:rPr>
              <a:t>JDF</a:t>
            </a:r>
          </a:p>
          <a:p>
            <a:pPr algn="ctr">
              <a:defRPr/>
            </a:pPr>
            <a:r>
              <a:rPr lang="en-CA" altLang="en-US" sz="1400">
                <a:latin typeface="+mn-lt"/>
              </a:rPr>
              <a:t>document</a:t>
            </a:r>
          </a:p>
          <a:p>
            <a:pPr algn="ctr">
              <a:defRPr/>
            </a:pPr>
            <a:endParaRPr lang="en-CA" altLang="en-US" sz="1400">
              <a:latin typeface="+mn-lt"/>
            </a:endParaRPr>
          </a:p>
        </p:txBody>
      </p:sp>
      <p:sp>
        <p:nvSpPr>
          <p:cNvPr id="6166" name="Text Box 1064"/>
          <p:cNvSpPr txBox="1">
            <a:spLocks noChangeArrowheads="1"/>
          </p:cNvSpPr>
          <p:nvPr/>
        </p:nvSpPr>
        <p:spPr bwMode="auto">
          <a:xfrm>
            <a:off x="5508600" y="5929461"/>
            <a:ext cx="86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r>
              <a:rPr lang="en-CA" altLang="en-US" sz="1400">
                <a:latin typeface="+mn-lt"/>
              </a:rPr>
              <a:t>JDF part</a:t>
            </a:r>
          </a:p>
        </p:txBody>
      </p:sp>
      <p:sp>
        <p:nvSpPr>
          <p:cNvPr id="6167" name="Text Box 1065"/>
          <p:cNvSpPr txBox="1">
            <a:spLocks noChangeArrowheads="1"/>
          </p:cNvSpPr>
          <p:nvPr/>
        </p:nvSpPr>
        <p:spPr bwMode="auto">
          <a:xfrm>
            <a:off x="6516216" y="5929461"/>
            <a:ext cx="87153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defRPr/>
            </a:pPr>
            <a:r>
              <a:rPr lang="en-CA" altLang="en-US" sz="1400">
                <a:latin typeface="+mn-lt"/>
              </a:rPr>
              <a:t>Modified</a:t>
            </a:r>
          </a:p>
          <a:p>
            <a:pPr algn="ctr">
              <a:defRPr/>
            </a:pPr>
            <a:r>
              <a:rPr lang="en-CA" altLang="en-US" sz="1400">
                <a:latin typeface="+mn-lt"/>
              </a:rPr>
              <a:t>JDF part</a:t>
            </a:r>
          </a:p>
        </p:txBody>
      </p:sp>
      <p:sp>
        <p:nvSpPr>
          <p:cNvPr id="6168" name="Text Box 1066"/>
          <p:cNvSpPr txBox="1">
            <a:spLocks noChangeArrowheads="1"/>
          </p:cNvSpPr>
          <p:nvPr/>
        </p:nvSpPr>
        <p:spPr bwMode="auto">
          <a:xfrm>
            <a:off x="7668344" y="5929461"/>
            <a:ext cx="15081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defRPr/>
            </a:pPr>
            <a:r>
              <a:rPr lang="en-CA" altLang="en-US" sz="1400">
                <a:latin typeface="+mn-lt"/>
              </a:rPr>
              <a:t>JDF document</a:t>
            </a:r>
          </a:p>
          <a:p>
            <a:pPr algn="ctr">
              <a:defRPr/>
            </a:pPr>
            <a:r>
              <a:rPr lang="en-CA" altLang="en-US" sz="1400">
                <a:latin typeface="+mn-lt"/>
              </a:rPr>
              <a:t>with modification</a:t>
            </a:r>
          </a:p>
        </p:txBody>
      </p:sp>
      <p:grpSp>
        <p:nvGrpSpPr>
          <p:cNvPr id="10265" name="Group 1083"/>
          <p:cNvGrpSpPr>
            <a:grpSpLocks/>
          </p:cNvGrpSpPr>
          <p:nvPr/>
        </p:nvGrpSpPr>
        <p:grpSpPr bwMode="auto">
          <a:xfrm>
            <a:off x="6563841" y="4661049"/>
            <a:ext cx="776288" cy="800100"/>
            <a:chOff x="3792" y="1867"/>
            <a:chExt cx="489" cy="504"/>
          </a:xfrm>
          <a:effectLst>
            <a:outerShdw blurRad="50800" dist="38100" dir="2700000" algn="tl" rotWithShape="0">
              <a:prstClr val="black">
                <a:alpha val="40000"/>
              </a:prstClr>
            </a:outerShdw>
          </a:effectLst>
        </p:grpSpPr>
        <p:sp>
          <p:nvSpPr>
            <p:cNvPr id="6179" name="AutoShape 1069"/>
            <p:cNvSpPr>
              <a:spLocks noChangeArrowheads="1"/>
            </p:cNvSpPr>
            <p:nvPr/>
          </p:nvSpPr>
          <p:spPr bwMode="auto">
            <a:xfrm>
              <a:off x="3828" y="1867"/>
              <a:ext cx="453" cy="504"/>
            </a:xfrm>
            <a:prstGeom prst="foldedCorner">
              <a:avLst>
                <a:gd name="adj" fmla="val 12500"/>
              </a:avLst>
            </a:prstGeom>
            <a:solidFill>
              <a:srgbClr val="B6121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CA" altLang="en-US">
                <a:latin typeface="+mn-lt"/>
              </a:endParaRPr>
            </a:p>
          </p:txBody>
        </p:sp>
        <p:sp>
          <p:nvSpPr>
            <p:cNvPr id="6180" name="Text Box 1070"/>
            <p:cNvSpPr txBox="1">
              <a:spLocks noChangeArrowheads="1"/>
            </p:cNvSpPr>
            <p:nvPr/>
          </p:nvSpPr>
          <p:spPr bwMode="auto">
            <a:xfrm>
              <a:off x="3792" y="1901"/>
              <a:ext cx="480" cy="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r>
                <a:rPr lang="en-CA" altLang="en-US" sz="300" b="1">
                  <a:solidFill>
                    <a:srgbClr val="00FFFF"/>
                  </a:solidFill>
                  <a:latin typeface="+mn-lt"/>
                </a:rPr>
                <a:t>Creator:Pnc_V02.00.00.12a fuer Prinance 4.60)</a:t>
              </a:r>
              <a:r>
                <a:rPr lang="en-CA" altLang="en-US" sz="300">
                  <a:solidFill>
                    <a:srgbClr val="00FFFF"/>
                  </a:solidFill>
                  <a:latin typeface="+mn-lt"/>
                </a:rPr>
                <a:t>" Author="</a:t>
              </a:r>
              <a:r>
                <a:rPr lang="en-CA" altLang="en-US" sz="300" b="1">
                  <a:solidFill>
                    <a:srgbClr val="00FFFF"/>
                  </a:solidFill>
                  <a:latin typeface="+mn-lt"/>
                </a:rPr>
                <a:t>Administrator</a:t>
              </a:r>
              <a:r>
                <a:rPr lang="en-CA" altLang="en-US" sz="300">
                  <a:solidFill>
                    <a:srgbClr val="00FFFF"/>
                  </a:solidFill>
                  <a:latin typeface="+mn-lt"/>
                </a:rPr>
                <a:t>" ID="</a:t>
              </a:r>
              <a:r>
                <a:rPr lang="en-CA" altLang="en-US" sz="300" b="1">
                  <a:solidFill>
                    <a:srgbClr val="00FFFF"/>
                  </a:solidFill>
                  <a:latin typeface="+mn-lt"/>
                </a:rPr>
                <a:t>Link78056484_002163</a:t>
              </a:r>
              <a:r>
                <a:rPr lang="en-CA" altLang="en-US" sz="300">
                  <a:solidFill>
                    <a:srgbClr val="00FFFF"/>
                  </a:solidFill>
                  <a:latin typeface="+mn-lt"/>
                </a:rPr>
                <a:t>" TimeStamp="</a:t>
              </a:r>
              <a:r>
                <a:rPr lang="en-CA" altLang="en-US" sz="300" b="1">
                  <a:solidFill>
                    <a:srgbClr val="00FFFF"/>
                  </a:solidFill>
                  <a:latin typeface="+mn-lt"/>
                </a:rPr>
                <a:t>2007-11-27T16:40:56+01:00</a:t>
              </a:r>
              <a:r>
                <a:rPr lang="en-CA" altLang="en-US" sz="300">
                  <a:solidFill>
                    <a:srgbClr val="00FFFF"/>
                  </a:solidFill>
                  <a:latin typeface="+mn-lt"/>
                </a:rPr>
                <a:t>"</a:t>
              </a:r>
            </a:p>
          </p:txBody>
        </p:sp>
        <p:sp>
          <p:nvSpPr>
            <p:cNvPr id="6181" name="Text Box 1071"/>
            <p:cNvSpPr txBox="1">
              <a:spLocks noChangeArrowheads="1"/>
            </p:cNvSpPr>
            <p:nvPr/>
          </p:nvSpPr>
          <p:spPr bwMode="auto">
            <a:xfrm>
              <a:off x="3792" y="2082"/>
              <a:ext cx="480"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r>
                <a:rPr lang="en-CA" altLang="en-US" sz="300">
                  <a:solidFill>
                    <a:srgbClr val="FFFF00"/>
                  </a:solidFill>
                  <a:latin typeface="+mn-lt"/>
                </a:rPr>
                <a:t>Status="</a:t>
              </a:r>
              <a:r>
                <a:rPr lang="en-CA" altLang="en-US" sz="300" b="1">
                  <a:solidFill>
                    <a:srgbClr val="FFFF00"/>
                  </a:solidFill>
                  <a:latin typeface="+mn-lt"/>
                </a:rPr>
                <a:t>Available</a:t>
              </a:r>
              <a:r>
                <a:rPr lang="en-CA" altLang="en-US" sz="300">
                  <a:solidFill>
                    <a:srgbClr val="FFFF00"/>
                  </a:solidFill>
                  <a:latin typeface="+mn-lt"/>
                </a:rPr>
                <a:t>" Street="</a:t>
              </a:r>
              <a:r>
                <a:rPr lang="en-CA" altLang="en-US" sz="300" b="1">
                  <a:solidFill>
                    <a:srgbClr val="FFFF00"/>
                  </a:solidFill>
                  <a:latin typeface="+mn-lt"/>
                </a:rPr>
                <a:t>Nobelstraße 10</a:t>
              </a:r>
              <a:r>
                <a:rPr lang="en-CA" altLang="en-US" sz="300">
                  <a:solidFill>
                    <a:srgbClr val="FFFF00"/>
                  </a:solidFill>
                  <a:latin typeface="+mn-lt"/>
                </a:rPr>
                <a:t>" /&gt; </a:t>
              </a:r>
              <a:r>
                <a:rPr lang="en-CA" altLang="en-US" sz="300">
                  <a:solidFill>
                    <a:srgbClr val="FFFF00"/>
                  </a:solidFill>
                  <a:latin typeface="+mn-lt"/>
                  <a:hlinkClick r:id="rId3"/>
                </a:rPr>
                <a:t>-</a:t>
              </a:r>
              <a:r>
                <a:rPr lang="en-CA" altLang="en-US" sz="300">
                  <a:solidFill>
                    <a:srgbClr val="FFFF00"/>
                  </a:solidFill>
                  <a:latin typeface="+mn-lt"/>
                </a:rPr>
                <a:t> &lt;Contact Class="</a:t>
              </a:r>
              <a:r>
                <a:rPr lang="en-CA" altLang="en-US" sz="300" b="1">
                  <a:solidFill>
                    <a:srgbClr val="FFFF00"/>
                  </a:solidFill>
                  <a:latin typeface="+mn-lt"/>
                </a:rPr>
                <a:t>Parameter</a:t>
              </a:r>
              <a:r>
                <a:rPr lang="en-CA" altLang="en-US" sz="300">
                  <a:solidFill>
                    <a:srgbClr val="FFFF00"/>
                  </a:solidFill>
                  <a:latin typeface="+mn-lt"/>
                </a:rPr>
                <a:t>" ContactTypes="</a:t>
              </a:r>
              <a:r>
                <a:rPr lang="en-CA" altLang="en-US" sz="300" b="1">
                  <a:solidFill>
                    <a:srgbClr val="FFFF00"/>
                  </a:solidFill>
                  <a:latin typeface="+mn-lt"/>
                </a:rPr>
                <a:t>Administrator</a:t>
              </a:r>
              <a:endParaRPr lang="en-CA" altLang="en-US" sz="300">
                <a:solidFill>
                  <a:srgbClr val="FFFF00"/>
                </a:solidFill>
                <a:latin typeface="+mn-lt"/>
              </a:endParaRPr>
            </a:p>
          </p:txBody>
        </p:sp>
      </p:grpSp>
      <p:grpSp>
        <p:nvGrpSpPr>
          <p:cNvPr id="10266" name="Group 1084"/>
          <p:cNvGrpSpPr>
            <a:grpSpLocks/>
          </p:cNvGrpSpPr>
          <p:nvPr/>
        </p:nvGrpSpPr>
        <p:grpSpPr bwMode="auto">
          <a:xfrm>
            <a:off x="8041406" y="4313386"/>
            <a:ext cx="762000" cy="1493838"/>
            <a:chOff x="4608" y="1632"/>
            <a:chExt cx="480" cy="941"/>
          </a:xfrm>
          <a:effectLst>
            <a:outerShdw blurRad="50800" dist="38100" dir="2700000" algn="tl" rotWithShape="0">
              <a:prstClr val="black">
                <a:alpha val="40000"/>
              </a:prstClr>
            </a:outerShdw>
          </a:effectLst>
        </p:grpSpPr>
        <p:sp>
          <p:nvSpPr>
            <p:cNvPr id="6174" name="AutoShape 1056"/>
            <p:cNvSpPr>
              <a:spLocks noChangeArrowheads="1"/>
            </p:cNvSpPr>
            <p:nvPr/>
          </p:nvSpPr>
          <p:spPr bwMode="auto">
            <a:xfrm>
              <a:off x="4635" y="1632"/>
              <a:ext cx="453" cy="941"/>
            </a:xfrm>
            <a:prstGeom prst="foldedCorner">
              <a:avLst>
                <a:gd name="adj" fmla="val 12500"/>
              </a:avLst>
            </a:prstGeom>
            <a:solidFill>
              <a:srgbClr val="B6121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CA" altLang="en-US">
                <a:latin typeface="+mn-lt"/>
              </a:endParaRPr>
            </a:p>
          </p:txBody>
        </p:sp>
        <p:sp>
          <p:nvSpPr>
            <p:cNvPr id="6175" name="Rectangle 1073"/>
            <p:cNvSpPr>
              <a:spLocks noChangeArrowheads="1"/>
            </p:cNvSpPr>
            <p:nvPr/>
          </p:nvSpPr>
          <p:spPr bwMode="auto">
            <a:xfrm>
              <a:off x="4608" y="1632"/>
              <a:ext cx="476" cy="29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r>
                <a:rPr lang="en-CA" altLang="en-US" sz="300">
                  <a:solidFill>
                    <a:schemeClr val="bg1"/>
                  </a:solidFill>
                  <a:latin typeface="+mn-lt"/>
                </a:rPr>
                <a:t>&lt;?xml version="1.0" encoding="UTF-8" ?&gt; </a:t>
              </a:r>
              <a:r>
                <a:rPr lang="en-CA" altLang="en-US" sz="300">
                  <a:solidFill>
                    <a:schemeClr val="bg1"/>
                  </a:solidFill>
                  <a:latin typeface="+mn-lt"/>
                  <a:hlinkClick r:id="rId3"/>
                </a:rPr>
                <a:t>-</a:t>
              </a:r>
              <a:r>
                <a:rPr lang="en-CA" altLang="en-US" sz="300">
                  <a:solidFill>
                    <a:schemeClr val="bg1"/>
                  </a:solidFill>
                  <a:latin typeface="+mn-lt"/>
                </a:rPr>
                <a:t> &lt;JDF xmlns="</a:t>
              </a:r>
              <a:r>
                <a:rPr lang="en-CA" altLang="en-US" sz="300" b="1">
                  <a:solidFill>
                    <a:schemeClr val="bg1"/>
                  </a:solidFill>
                  <a:latin typeface="+mn-lt"/>
                </a:rPr>
                <a:t>http://www.CIP4.org/JDFSchema_1_1</a:t>
              </a:r>
              <a:r>
                <a:rPr lang="en-CA" altLang="en-US" sz="300">
                  <a:solidFill>
                    <a:schemeClr val="bg1"/>
                  </a:solidFill>
                  <a:latin typeface="+mn-lt"/>
                </a:rPr>
                <a:t>" CommentURL="</a:t>
              </a:r>
              <a:r>
                <a:rPr lang="en-CA" altLang="en-US" sz="300" b="1">
                  <a:solidFill>
                    <a:schemeClr val="bg1"/>
                  </a:solidFill>
                  <a:latin typeface="+mn-lt"/>
                </a:rPr>
                <a:t>file://prinance/PRINANCE/JDFConnector/Auftragstasche-HTML/07-0111.htm</a:t>
              </a:r>
              <a:r>
                <a:rPr lang="en-CA" altLang="en-US" sz="300">
                  <a:solidFill>
                    <a:schemeClr val="bg1"/>
                  </a:solidFill>
                  <a:latin typeface="+mn-lt"/>
                </a:rPr>
                <a:t>" DescriptiveName="</a:t>
              </a:r>
              <a:r>
                <a:rPr lang="en-CA" altLang="en-US" sz="300" b="1">
                  <a:solidFill>
                    <a:schemeClr val="bg1"/>
                  </a:solidFill>
                  <a:latin typeface="+mn-lt"/>
                </a:rPr>
                <a:t>Zuständ</a:t>
              </a:r>
            </a:p>
          </p:txBody>
        </p:sp>
        <p:sp>
          <p:nvSpPr>
            <p:cNvPr id="6176" name="Text Box 1074"/>
            <p:cNvSpPr txBox="1">
              <a:spLocks noChangeArrowheads="1"/>
            </p:cNvSpPr>
            <p:nvPr/>
          </p:nvSpPr>
          <p:spPr bwMode="auto">
            <a:xfrm>
              <a:off x="4608" y="1968"/>
              <a:ext cx="476" cy="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defRPr/>
              </a:pPr>
              <a:r>
                <a:rPr lang="en-CA" altLang="en-US" sz="300" b="1">
                  <a:solidFill>
                    <a:srgbClr val="00FFFF"/>
                  </a:solidFill>
                  <a:latin typeface="+mn-lt"/>
                </a:rPr>
                <a:t>Creator:Pnc_V02.00.00.12a fuer Prinance 4.60)</a:t>
              </a:r>
              <a:r>
                <a:rPr lang="en-CA" altLang="en-US" sz="300">
                  <a:solidFill>
                    <a:srgbClr val="00FFFF"/>
                  </a:solidFill>
                  <a:latin typeface="+mn-lt"/>
                </a:rPr>
                <a:t>" Author="</a:t>
              </a:r>
              <a:r>
                <a:rPr lang="en-CA" altLang="en-US" sz="300" b="1">
                  <a:solidFill>
                    <a:srgbClr val="00FFFF"/>
                  </a:solidFill>
                  <a:latin typeface="+mn-lt"/>
                </a:rPr>
                <a:t>Administrator</a:t>
              </a:r>
              <a:r>
                <a:rPr lang="en-CA" altLang="en-US" sz="300">
                  <a:solidFill>
                    <a:srgbClr val="00FFFF"/>
                  </a:solidFill>
                  <a:latin typeface="+mn-lt"/>
                </a:rPr>
                <a:t>" ID="</a:t>
              </a:r>
              <a:r>
                <a:rPr lang="en-CA" altLang="en-US" sz="300" b="1">
                  <a:solidFill>
                    <a:srgbClr val="00FFFF"/>
                  </a:solidFill>
                  <a:latin typeface="+mn-lt"/>
                </a:rPr>
                <a:t>Link78056484_002163</a:t>
              </a:r>
              <a:r>
                <a:rPr lang="en-CA" altLang="en-US" sz="300">
                  <a:solidFill>
                    <a:srgbClr val="00FFFF"/>
                  </a:solidFill>
                  <a:latin typeface="+mn-lt"/>
                </a:rPr>
                <a:t>" TimeStamp="</a:t>
              </a:r>
              <a:r>
                <a:rPr lang="en-CA" altLang="en-US" sz="300" b="1">
                  <a:solidFill>
                    <a:srgbClr val="00FFFF"/>
                  </a:solidFill>
                  <a:latin typeface="+mn-lt"/>
                </a:rPr>
                <a:t>2007-11-27T16:40:56+01:00</a:t>
              </a:r>
              <a:r>
                <a:rPr lang="en-CA" altLang="en-US" sz="300">
                  <a:solidFill>
                    <a:srgbClr val="00FFFF"/>
                  </a:solidFill>
                  <a:latin typeface="+mn-lt"/>
                </a:rPr>
                <a:t>"</a:t>
              </a:r>
            </a:p>
          </p:txBody>
        </p:sp>
        <p:sp>
          <p:nvSpPr>
            <p:cNvPr id="6177" name="Text Box 1075"/>
            <p:cNvSpPr txBox="1">
              <a:spLocks noChangeArrowheads="1"/>
            </p:cNvSpPr>
            <p:nvPr/>
          </p:nvSpPr>
          <p:spPr bwMode="auto">
            <a:xfrm>
              <a:off x="4608" y="2178"/>
              <a:ext cx="476"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r>
                <a:rPr lang="en-CA" altLang="en-US" sz="300">
                  <a:solidFill>
                    <a:srgbClr val="FFFF00"/>
                  </a:solidFill>
                  <a:latin typeface="+mn-lt"/>
                </a:rPr>
                <a:t>Status="</a:t>
              </a:r>
              <a:r>
                <a:rPr lang="en-CA" altLang="en-US" sz="300" b="1">
                  <a:solidFill>
                    <a:srgbClr val="FFFF00"/>
                  </a:solidFill>
                  <a:latin typeface="+mn-lt"/>
                </a:rPr>
                <a:t>Available</a:t>
              </a:r>
              <a:r>
                <a:rPr lang="en-CA" altLang="en-US" sz="300">
                  <a:solidFill>
                    <a:srgbClr val="FFFF00"/>
                  </a:solidFill>
                  <a:latin typeface="+mn-lt"/>
                </a:rPr>
                <a:t>" Street="</a:t>
              </a:r>
              <a:r>
                <a:rPr lang="en-CA" altLang="en-US" sz="300" b="1">
                  <a:solidFill>
                    <a:srgbClr val="FFFF00"/>
                  </a:solidFill>
                  <a:latin typeface="+mn-lt"/>
                </a:rPr>
                <a:t>Nobelstraße 10</a:t>
              </a:r>
              <a:r>
                <a:rPr lang="en-CA" altLang="en-US" sz="300">
                  <a:solidFill>
                    <a:srgbClr val="FFFF00"/>
                  </a:solidFill>
                  <a:latin typeface="+mn-lt"/>
                </a:rPr>
                <a:t>" /&gt; </a:t>
              </a:r>
              <a:r>
                <a:rPr lang="en-CA" altLang="en-US" sz="300">
                  <a:solidFill>
                    <a:srgbClr val="FFFF00"/>
                  </a:solidFill>
                  <a:latin typeface="+mn-lt"/>
                  <a:hlinkClick r:id="rId3"/>
                </a:rPr>
                <a:t>-</a:t>
              </a:r>
              <a:r>
                <a:rPr lang="en-CA" altLang="en-US" sz="300">
                  <a:solidFill>
                    <a:srgbClr val="FFFF00"/>
                  </a:solidFill>
                  <a:latin typeface="+mn-lt"/>
                </a:rPr>
                <a:t> &lt;Contact Class="</a:t>
              </a:r>
              <a:r>
                <a:rPr lang="en-CA" altLang="en-US" sz="300" b="1">
                  <a:solidFill>
                    <a:srgbClr val="FFFF00"/>
                  </a:solidFill>
                  <a:latin typeface="+mn-lt"/>
                </a:rPr>
                <a:t>Parameter</a:t>
              </a:r>
              <a:r>
                <a:rPr lang="en-CA" altLang="en-US" sz="300">
                  <a:solidFill>
                    <a:srgbClr val="FFFF00"/>
                  </a:solidFill>
                  <a:latin typeface="+mn-lt"/>
                </a:rPr>
                <a:t>" ContactTypes="</a:t>
              </a:r>
              <a:r>
                <a:rPr lang="en-CA" altLang="en-US" sz="300" b="1">
                  <a:solidFill>
                    <a:srgbClr val="FFFF00"/>
                  </a:solidFill>
                  <a:latin typeface="+mn-lt"/>
                </a:rPr>
                <a:t>Administrator</a:t>
              </a:r>
              <a:endParaRPr lang="en-CA" altLang="en-US" sz="300">
                <a:solidFill>
                  <a:srgbClr val="FFFF00"/>
                </a:solidFill>
                <a:latin typeface="+mn-lt"/>
              </a:endParaRPr>
            </a:p>
          </p:txBody>
        </p:sp>
        <p:sp>
          <p:nvSpPr>
            <p:cNvPr id="6178" name="Rectangle 1076"/>
            <p:cNvSpPr>
              <a:spLocks noChangeArrowheads="1"/>
            </p:cNvSpPr>
            <p:nvPr/>
          </p:nvSpPr>
          <p:spPr bwMode="auto">
            <a:xfrm>
              <a:off x="4608" y="2341"/>
              <a:ext cx="476" cy="20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r>
                <a:rPr lang="en-CA" altLang="en-US" sz="300">
                  <a:solidFill>
                    <a:schemeClr val="bg1"/>
                  </a:solidFill>
                  <a:latin typeface="+mn-lt"/>
                </a:rPr>
                <a:t>CustomerID="</a:t>
              </a:r>
              <a:r>
                <a:rPr lang="en-CA" altLang="en-US" sz="300" b="1">
                  <a:solidFill>
                    <a:schemeClr val="bg1"/>
                  </a:solidFill>
                  <a:latin typeface="+mn-lt"/>
                </a:rPr>
                <a:t>12201</a:t>
              </a:r>
              <a:r>
                <a:rPr lang="en-CA" altLang="en-US" sz="300">
                  <a:solidFill>
                    <a:schemeClr val="bg1"/>
                  </a:solidFill>
                  <a:latin typeface="+mn-lt"/>
                </a:rPr>
                <a:t>" CustomerJobName="</a:t>
              </a:r>
              <a:r>
                <a:rPr lang="en-CA" altLang="en-US" sz="300" b="1">
                  <a:solidFill>
                    <a:schemeClr val="bg1"/>
                  </a:solidFill>
                  <a:latin typeface="+mn-lt"/>
                </a:rPr>
                <a:t>Zustände-WS0708</a:t>
              </a:r>
              <a:r>
                <a:rPr lang="en-CA" altLang="en-US" sz="300">
                  <a:solidFill>
                    <a:schemeClr val="bg1"/>
                  </a:solidFill>
                  <a:latin typeface="+mn-lt"/>
                </a:rPr>
                <a:t>" DescriptiveName="</a:t>
              </a:r>
              <a:r>
                <a:rPr lang="en-CA" altLang="en-US" sz="300" b="1">
                  <a:solidFill>
                    <a:schemeClr val="bg1"/>
                  </a:solidFill>
                  <a:latin typeface="+mn-lt"/>
                </a:rPr>
                <a:t>HdM</a:t>
              </a:r>
              <a:r>
                <a:rPr lang="en-CA" altLang="en-US" sz="300">
                  <a:solidFill>
                    <a:schemeClr val="bg1"/>
                  </a:solidFill>
                  <a:latin typeface="+mn-lt"/>
                </a:rPr>
                <a:t>"&gt;</a:t>
              </a:r>
              <a:r>
                <a:rPr lang="en-CA" altLang="en-US" sz="300" b="1">
                  <a:solidFill>
                    <a:schemeClr val="bg1"/>
                  </a:solidFill>
                  <a:latin typeface="+mn-lt"/>
                </a:rPr>
                <a:t> </a:t>
              </a:r>
              <a:r>
                <a:rPr lang="en-CA" altLang="en-US" sz="300">
                  <a:solidFill>
                    <a:schemeClr val="bg1"/>
                  </a:solidFill>
                  <a:latin typeface="+mn-lt"/>
                </a:rPr>
                <a:t> &lt;ContactRef</a:t>
              </a:r>
            </a:p>
          </p:txBody>
        </p:sp>
      </p:grpSp>
      <p:sp>
        <p:nvSpPr>
          <p:cNvPr id="6171" name="AutoShape 1078"/>
          <p:cNvSpPr>
            <a:spLocks noChangeArrowheads="1"/>
          </p:cNvSpPr>
          <p:nvPr/>
        </p:nvSpPr>
        <p:spPr bwMode="auto">
          <a:xfrm>
            <a:off x="5071557" y="4999200"/>
            <a:ext cx="304800" cy="152400"/>
          </a:xfrm>
          <a:prstGeom prst="rightArrow">
            <a:avLst>
              <a:gd name="adj1" fmla="val 50000"/>
              <a:gd name="adj2" fmla="val 25000"/>
            </a:avLst>
          </a:prstGeom>
          <a:solidFill>
            <a:srgbClr val="C00000"/>
          </a:solidFill>
          <a:ln w="9525">
            <a:solidFill>
              <a:schemeClr val="tx1"/>
            </a:solidFill>
            <a:miter lim="800000"/>
            <a:headEnd/>
            <a:tailEnd/>
          </a:ln>
          <a:effec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CA" altLang="en-US">
              <a:latin typeface="+mn-lt"/>
            </a:endParaRPr>
          </a:p>
        </p:txBody>
      </p:sp>
      <p:sp>
        <p:nvSpPr>
          <p:cNvPr id="2" name="Rechteck 1"/>
          <p:cNvSpPr/>
          <p:nvPr/>
        </p:nvSpPr>
        <p:spPr>
          <a:xfrm>
            <a:off x="4795795" y="4376137"/>
            <a:ext cx="856325" cy="276999"/>
          </a:xfrm>
          <a:prstGeom prst="rect">
            <a:avLst/>
          </a:prstGeom>
          <a:noFill/>
        </p:spPr>
        <p:txBody>
          <a:bodyPr wrap="none">
            <a:spAutoFit/>
          </a:bodyPr>
          <a:lstStyle/>
          <a:p>
            <a:r>
              <a:rPr lang="en-CA" altLang="en-US" sz="1200" i="1">
                <a:solidFill>
                  <a:srgbClr val="C00000"/>
                </a:solidFill>
                <a:latin typeface="+mn-lt"/>
              </a:rPr>
              <a:t>Spawning</a:t>
            </a:r>
            <a:endParaRPr lang="en-CA" sz="1200">
              <a:solidFill>
                <a:srgbClr val="C00000"/>
              </a:solidFill>
              <a:latin typeface="+mn-lt"/>
            </a:endParaRPr>
          </a:p>
        </p:txBody>
      </p:sp>
      <p:sp>
        <p:nvSpPr>
          <p:cNvPr id="41" name="AutoShape 1078"/>
          <p:cNvSpPr>
            <a:spLocks noChangeArrowheads="1"/>
          </p:cNvSpPr>
          <p:nvPr/>
        </p:nvSpPr>
        <p:spPr bwMode="auto">
          <a:xfrm>
            <a:off x="7524755" y="4999200"/>
            <a:ext cx="304800" cy="152400"/>
          </a:xfrm>
          <a:prstGeom prst="rightArrow">
            <a:avLst>
              <a:gd name="adj1" fmla="val 50000"/>
              <a:gd name="adj2" fmla="val 25000"/>
            </a:avLst>
          </a:prstGeom>
          <a:solidFill>
            <a:srgbClr val="C00000"/>
          </a:solidFill>
          <a:ln w="9525">
            <a:solidFill>
              <a:schemeClr val="tx1"/>
            </a:solidFill>
            <a:miter lim="800000"/>
            <a:headEnd/>
            <a:tailEnd/>
          </a:ln>
          <a:effec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CA" altLang="en-US">
              <a:latin typeface="+mn-lt"/>
            </a:endParaRPr>
          </a:p>
        </p:txBody>
      </p:sp>
      <p:sp>
        <p:nvSpPr>
          <p:cNvPr id="42" name="AutoShape 1078"/>
          <p:cNvSpPr>
            <a:spLocks noChangeArrowheads="1"/>
          </p:cNvSpPr>
          <p:nvPr/>
        </p:nvSpPr>
        <p:spPr bwMode="auto">
          <a:xfrm>
            <a:off x="6368676" y="4999200"/>
            <a:ext cx="147540" cy="152400"/>
          </a:xfrm>
          <a:prstGeom prst="rightArrow">
            <a:avLst>
              <a:gd name="adj1" fmla="val 50000"/>
              <a:gd name="adj2" fmla="val 25000"/>
            </a:avLst>
          </a:prstGeom>
          <a:noFill/>
          <a:ln w="9525">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CA" altLang="en-US">
              <a:latin typeface="+mn-lt"/>
            </a:endParaRPr>
          </a:p>
        </p:txBody>
      </p:sp>
      <p:sp>
        <p:nvSpPr>
          <p:cNvPr id="43" name="Rechteck 42"/>
          <p:cNvSpPr/>
          <p:nvPr/>
        </p:nvSpPr>
        <p:spPr>
          <a:xfrm>
            <a:off x="7308304" y="4373627"/>
            <a:ext cx="737702" cy="276999"/>
          </a:xfrm>
          <a:prstGeom prst="rect">
            <a:avLst/>
          </a:prstGeom>
        </p:spPr>
        <p:txBody>
          <a:bodyPr wrap="none">
            <a:spAutoFit/>
          </a:bodyPr>
          <a:lstStyle/>
          <a:p>
            <a:r>
              <a:rPr lang="en-CA" altLang="en-US" sz="1200" i="1">
                <a:solidFill>
                  <a:srgbClr val="C00000"/>
                </a:solidFill>
                <a:latin typeface="+mn-lt"/>
              </a:rPr>
              <a:t>Merging</a:t>
            </a:r>
            <a:endParaRPr lang="en-CA" sz="1200">
              <a:solidFill>
                <a:srgbClr val="C00000"/>
              </a:solidFill>
              <a:latin typeface="+mn-lt"/>
            </a:endParaRPr>
          </a:p>
        </p:txBody>
      </p:sp>
    </p:spTree>
    <p:extLst>
      <p:ext uri="{BB962C8B-B14F-4D97-AF65-F5344CB8AC3E}">
        <p14:creationId xmlns:p14="http://schemas.microsoft.com/office/powerpoint/2010/main" val="339247302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763DD-E4C5-E644-860B-CF9985724336}"/>
              </a:ext>
            </a:extLst>
          </p:cNvPr>
          <p:cNvSpPr>
            <a:spLocks noGrp="1"/>
          </p:cNvSpPr>
          <p:nvPr>
            <p:ph type="title"/>
          </p:nvPr>
        </p:nvSpPr>
        <p:spPr/>
        <p:txBody>
          <a:bodyPr/>
          <a:lstStyle/>
          <a:p>
            <a:r>
              <a:rPr lang="en-DE" dirty="0">
                <a:solidFill>
                  <a:srgbClr val="C00000"/>
                </a:solidFill>
              </a:rPr>
              <a:t>(X)JDF is just a communication protocoll</a:t>
            </a:r>
          </a:p>
        </p:txBody>
      </p:sp>
      <p:sp>
        <p:nvSpPr>
          <p:cNvPr id="4" name="Rectangle 1029">
            <a:extLst>
              <a:ext uri="{FF2B5EF4-FFF2-40B4-BE49-F238E27FC236}">
                <a16:creationId xmlns:a16="http://schemas.microsoft.com/office/drawing/2014/main" id="{377CE8ED-ECB2-464C-9EDA-1AE5B96B04D2}"/>
              </a:ext>
            </a:extLst>
          </p:cNvPr>
          <p:cNvSpPr>
            <a:spLocks noChangeArrowheads="1"/>
          </p:cNvSpPr>
          <p:nvPr/>
        </p:nvSpPr>
        <p:spPr bwMode="auto">
          <a:xfrm>
            <a:off x="3575309" y="2873391"/>
            <a:ext cx="1224000" cy="586439"/>
          </a:xfrm>
          <a:prstGeom prst="rect">
            <a:avLst/>
          </a:prstGeom>
          <a:solidFill>
            <a:srgbClr val="FFC000"/>
          </a:solidFill>
          <a:ln w="12700">
            <a:solidFill>
              <a:schemeClr val="tx1"/>
            </a:solidFill>
            <a:miter lim="800000"/>
            <a:headEnd/>
            <a:tailEnd/>
          </a:ln>
          <a:effectLst>
            <a:outerShdw dist="35921" dir="2700000" algn="ctr" rotWithShape="0">
              <a:schemeClr val="bg2"/>
            </a:outerShdw>
          </a:effec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600">
                <a:latin typeface="Exo 2 Medium" panose="00000600000000000000" pitchFamily="2" charset="0"/>
              </a:rPr>
              <a:t>Production</a:t>
            </a:r>
          </a:p>
          <a:p>
            <a:pPr algn="ctr"/>
            <a:r>
              <a:rPr lang="en-US" altLang="en-US" sz="1600">
                <a:latin typeface="Exo 2 Medium" panose="00000600000000000000" pitchFamily="2" charset="0"/>
              </a:rPr>
              <a:t>Controller</a:t>
            </a:r>
          </a:p>
        </p:txBody>
      </p:sp>
      <p:cxnSp>
        <p:nvCxnSpPr>
          <p:cNvPr id="6" name="Gerade Verbindung mit Pfeil 6">
            <a:extLst>
              <a:ext uri="{FF2B5EF4-FFF2-40B4-BE49-F238E27FC236}">
                <a16:creationId xmlns:a16="http://schemas.microsoft.com/office/drawing/2014/main" id="{B63E0AA0-6EAB-B946-8077-844C1E1B6CB3}"/>
              </a:ext>
            </a:extLst>
          </p:cNvPr>
          <p:cNvCxnSpPr>
            <a:cxnSpLocks/>
            <a:stCxn id="4" idx="0"/>
          </p:cNvCxnSpPr>
          <p:nvPr/>
        </p:nvCxnSpPr>
        <p:spPr bwMode="auto">
          <a:xfrm flipV="1">
            <a:off x="4187309" y="2498594"/>
            <a:ext cx="0" cy="374797"/>
          </a:xfrm>
          <a:prstGeom prst="straightConnector1">
            <a:avLst/>
          </a:prstGeom>
          <a:solidFill>
            <a:schemeClr val="accent1"/>
          </a:solidFill>
          <a:ln w="12700" cap="flat" cmpd="sng" algn="ctr">
            <a:solidFill>
              <a:schemeClr val="bg2"/>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 name="Gruppieren 23">
            <a:extLst>
              <a:ext uri="{FF2B5EF4-FFF2-40B4-BE49-F238E27FC236}">
                <a16:creationId xmlns:a16="http://schemas.microsoft.com/office/drawing/2014/main" id="{B519C013-1277-A34F-8A64-FBAABB2611FF}"/>
              </a:ext>
            </a:extLst>
          </p:cNvPr>
          <p:cNvGrpSpPr/>
          <p:nvPr/>
        </p:nvGrpSpPr>
        <p:grpSpPr>
          <a:xfrm>
            <a:off x="1858402" y="3881503"/>
            <a:ext cx="4657814" cy="2272482"/>
            <a:chOff x="2051720" y="3881503"/>
            <a:chExt cx="4657814" cy="2272482"/>
          </a:xfrm>
        </p:grpSpPr>
        <p:sp>
          <p:nvSpPr>
            <p:cNvPr id="8" name="Rectangle 1029">
              <a:extLst>
                <a:ext uri="{FF2B5EF4-FFF2-40B4-BE49-F238E27FC236}">
                  <a16:creationId xmlns:a16="http://schemas.microsoft.com/office/drawing/2014/main" id="{7E7466AA-FFFC-0840-9670-2F088703D597}"/>
                </a:ext>
              </a:extLst>
            </p:cNvPr>
            <p:cNvSpPr>
              <a:spLocks noChangeArrowheads="1"/>
            </p:cNvSpPr>
            <p:nvPr/>
          </p:nvSpPr>
          <p:spPr bwMode="auto">
            <a:xfrm>
              <a:off x="2051720" y="3881503"/>
              <a:ext cx="1008000" cy="648071"/>
            </a:xfrm>
            <a:prstGeom prst="rect">
              <a:avLst/>
            </a:prstGeom>
            <a:solidFill>
              <a:srgbClr val="FFFF00"/>
            </a:solidFill>
            <a:ln w="12700">
              <a:solidFill>
                <a:schemeClr val="tx1"/>
              </a:solidFill>
              <a:miter lim="800000"/>
              <a:headEnd/>
              <a:tailEnd/>
            </a:ln>
            <a:effectLst>
              <a:outerShdw dist="35921" dir="2700000" algn="ctr" rotWithShape="0">
                <a:schemeClr val="bg2"/>
              </a:outerShdw>
            </a:effec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600" dirty="0">
                  <a:latin typeface="Exo 2 Medium" panose="00000600000000000000" pitchFamily="2" charset="0"/>
                </a:rPr>
                <a:t>Device 1</a:t>
              </a:r>
            </a:p>
          </p:txBody>
        </p:sp>
        <p:sp>
          <p:nvSpPr>
            <p:cNvPr id="9" name="Rectangle 1029">
              <a:extLst>
                <a:ext uri="{FF2B5EF4-FFF2-40B4-BE49-F238E27FC236}">
                  <a16:creationId xmlns:a16="http://schemas.microsoft.com/office/drawing/2014/main" id="{95DDC128-8A96-A649-BAD5-5FB652FFD660}"/>
                </a:ext>
              </a:extLst>
            </p:cNvPr>
            <p:cNvSpPr>
              <a:spLocks noChangeArrowheads="1"/>
            </p:cNvSpPr>
            <p:nvPr/>
          </p:nvSpPr>
          <p:spPr bwMode="auto">
            <a:xfrm>
              <a:off x="2051720" y="4704013"/>
              <a:ext cx="1008000" cy="648071"/>
            </a:xfrm>
            <a:prstGeom prst="rect">
              <a:avLst/>
            </a:prstGeom>
            <a:solidFill>
              <a:srgbClr val="FFFF00"/>
            </a:solidFill>
            <a:ln w="12700">
              <a:solidFill>
                <a:schemeClr val="tx1"/>
              </a:solidFill>
              <a:miter lim="800000"/>
              <a:headEnd/>
              <a:tailEnd/>
            </a:ln>
            <a:effectLst>
              <a:outerShdw dist="35921" dir="2700000" algn="ctr" rotWithShape="0">
                <a:schemeClr val="bg2"/>
              </a:outerShdw>
            </a:effec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600" dirty="0">
                  <a:latin typeface="Exo 2 Medium" panose="00000600000000000000" pitchFamily="2" charset="0"/>
                </a:rPr>
                <a:t>Device 2</a:t>
              </a:r>
            </a:p>
          </p:txBody>
        </p:sp>
        <p:sp>
          <p:nvSpPr>
            <p:cNvPr id="10" name="Rectangle 1029">
              <a:extLst>
                <a:ext uri="{FF2B5EF4-FFF2-40B4-BE49-F238E27FC236}">
                  <a16:creationId xmlns:a16="http://schemas.microsoft.com/office/drawing/2014/main" id="{04935408-5346-BA43-9A9A-F22FBD41EA30}"/>
                </a:ext>
              </a:extLst>
            </p:cNvPr>
            <p:cNvSpPr>
              <a:spLocks noChangeArrowheads="1"/>
            </p:cNvSpPr>
            <p:nvPr/>
          </p:nvSpPr>
          <p:spPr bwMode="auto">
            <a:xfrm>
              <a:off x="5701534" y="3933056"/>
              <a:ext cx="1008000" cy="648071"/>
            </a:xfrm>
            <a:prstGeom prst="rect">
              <a:avLst/>
            </a:prstGeom>
            <a:solidFill>
              <a:srgbClr val="FFFF00"/>
            </a:solidFill>
            <a:ln w="12700">
              <a:solidFill>
                <a:schemeClr val="tx1"/>
              </a:solidFill>
              <a:miter lim="800000"/>
              <a:headEnd/>
              <a:tailEnd/>
            </a:ln>
            <a:effectLst>
              <a:outerShdw dist="35921" dir="2700000" algn="ctr" rotWithShape="0">
                <a:schemeClr val="bg2"/>
              </a:outerShdw>
            </a:effec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600" dirty="0">
                  <a:latin typeface="Exo 2 Medium" panose="00000600000000000000" pitchFamily="2" charset="0"/>
                </a:rPr>
                <a:t>Device 4</a:t>
              </a:r>
            </a:p>
          </p:txBody>
        </p:sp>
        <p:sp>
          <p:nvSpPr>
            <p:cNvPr id="11" name="Rectangle 1029">
              <a:extLst>
                <a:ext uri="{FF2B5EF4-FFF2-40B4-BE49-F238E27FC236}">
                  <a16:creationId xmlns:a16="http://schemas.microsoft.com/office/drawing/2014/main" id="{56137070-C68C-D84A-B91C-0EC795C79A24}"/>
                </a:ext>
              </a:extLst>
            </p:cNvPr>
            <p:cNvSpPr>
              <a:spLocks noChangeArrowheads="1"/>
            </p:cNvSpPr>
            <p:nvPr/>
          </p:nvSpPr>
          <p:spPr bwMode="auto">
            <a:xfrm>
              <a:off x="2051720" y="5505914"/>
              <a:ext cx="1008000" cy="648071"/>
            </a:xfrm>
            <a:prstGeom prst="rect">
              <a:avLst/>
            </a:prstGeom>
            <a:solidFill>
              <a:srgbClr val="FFFF00"/>
            </a:solidFill>
            <a:ln w="12700">
              <a:solidFill>
                <a:schemeClr val="tx1"/>
              </a:solidFill>
              <a:miter lim="800000"/>
              <a:headEnd/>
              <a:tailEnd/>
            </a:ln>
            <a:effectLst>
              <a:outerShdw dist="35921" dir="2700000" algn="ctr" rotWithShape="0">
                <a:schemeClr val="bg2"/>
              </a:outerShdw>
            </a:effec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600" dirty="0">
                  <a:latin typeface="Exo 2 Medium" panose="00000600000000000000" pitchFamily="2" charset="0"/>
                </a:rPr>
                <a:t>Device 3</a:t>
              </a:r>
            </a:p>
          </p:txBody>
        </p:sp>
        <p:sp>
          <p:nvSpPr>
            <p:cNvPr id="12" name="Rectangle 1029">
              <a:extLst>
                <a:ext uri="{FF2B5EF4-FFF2-40B4-BE49-F238E27FC236}">
                  <a16:creationId xmlns:a16="http://schemas.microsoft.com/office/drawing/2014/main" id="{3EBE0FFA-E877-1B4B-B861-021AD7211BDB}"/>
                </a:ext>
              </a:extLst>
            </p:cNvPr>
            <p:cNvSpPr>
              <a:spLocks noChangeArrowheads="1"/>
            </p:cNvSpPr>
            <p:nvPr/>
          </p:nvSpPr>
          <p:spPr bwMode="auto">
            <a:xfrm>
              <a:off x="5701534" y="4704013"/>
              <a:ext cx="1008000" cy="648071"/>
            </a:xfrm>
            <a:prstGeom prst="rect">
              <a:avLst/>
            </a:prstGeom>
            <a:solidFill>
              <a:srgbClr val="FFFF00"/>
            </a:solidFill>
            <a:ln w="12700">
              <a:solidFill>
                <a:schemeClr val="tx1"/>
              </a:solidFill>
              <a:miter lim="800000"/>
              <a:headEnd/>
              <a:tailEnd/>
            </a:ln>
            <a:effectLst>
              <a:outerShdw dist="35921" dir="2700000" algn="ctr" rotWithShape="0">
                <a:schemeClr val="bg2"/>
              </a:outerShdw>
            </a:effec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600" dirty="0">
                  <a:latin typeface="Exo 2 Medium" panose="00000600000000000000" pitchFamily="2" charset="0"/>
                </a:rPr>
                <a:t>Device 5</a:t>
              </a:r>
            </a:p>
          </p:txBody>
        </p:sp>
        <p:sp>
          <p:nvSpPr>
            <p:cNvPr id="13" name="Rectangle 1029">
              <a:extLst>
                <a:ext uri="{FF2B5EF4-FFF2-40B4-BE49-F238E27FC236}">
                  <a16:creationId xmlns:a16="http://schemas.microsoft.com/office/drawing/2014/main" id="{C75C5607-4D35-4348-BAA7-94982D9FFEC5}"/>
                </a:ext>
              </a:extLst>
            </p:cNvPr>
            <p:cNvSpPr>
              <a:spLocks noChangeArrowheads="1"/>
            </p:cNvSpPr>
            <p:nvPr/>
          </p:nvSpPr>
          <p:spPr bwMode="auto">
            <a:xfrm>
              <a:off x="5701534" y="5505913"/>
              <a:ext cx="1008000" cy="648071"/>
            </a:xfrm>
            <a:prstGeom prst="rect">
              <a:avLst/>
            </a:prstGeom>
            <a:solidFill>
              <a:srgbClr val="FFFF00"/>
            </a:solidFill>
            <a:ln w="12700">
              <a:solidFill>
                <a:schemeClr val="tx1"/>
              </a:solidFill>
              <a:miter lim="800000"/>
              <a:headEnd/>
              <a:tailEnd/>
            </a:ln>
            <a:effectLst>
              <a:outerShdw dist="35921" dir="2700000" algn="ctr" rotWithShape="0">
                <a:schemeClr val="bg2"/>
              </a:outerShdw>
            </a:effec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600" dirty="0">
                  <a:latin typeface="Exo 2 Medium" panose="00000600000000000000" pitchFamily="2" charset="0"/>
                </a:rPr>
                <a:t>Device 6</a:t>
              </a:r>
            </a:p>
          </p:txBody>
        </p:sp>
      </p:grpSp>
      <p:cxnSp>
        <p:nvCxnSpPr>
          <p:cNvPr id="14" name="Gekrümmter Verbinder 13">
            <a:extLst>
              <a:ext uri="{FF2B5EF4-FFF2-40B4-BE49-F238E27FC236}">
                <a16:creationId xmlns:a16="http://schemas.microsoft.com/office/drawing/2014/main" id="{D7675A5D-F47A-0240-9238-9A66B35E4768}"/>
              </a:ext>
            </a:extLst>
          </p:cNvPr>
          <p:cNvCxnSpPr>
            <a:stCxn id="8" idx="3"/>
            <a:endCxn id="4" idx="2"/>
          </p:cNvCxnSpPr>
          <p:nvPr/>
        </p:nvCxnSpPr>
        <p:spPr bwMode="auto">
          <a:xfrm flipV="1">
            <a:off x="2866402" y="3459830"/>
            <a:ext cx="1320907" cy="745709"/>
          </a:xfrm>
          <a:prstGeom prst="curvedConnector2">
            <a:avLst/>
          </a:prstGeom>
          <a:solidFill>
            <a:schemeClr val="accent1"/>
          </a:solidFill>
          <a:ln w="12700" cap="flat" cmpd="sng" algn="ctr">
            <a:solidFill>
              <a:srgbClr val="C00000"/>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Gekrümmter Verbinder 14">
            <a:extLst>
              <a:ext uri="{FF2B5EF4-FFF2-40B4-BE49-F238E27FC236}">
                <a16:creationId xmlns:a16="http://schemas.microsoft.com/office/drawing/2014/main" id="{86A996F7-CD94-AB4E-9523-7DBCDE74E3F2}"/>
              </a:ext>
            </a:extLst>
          </p:cNvPr>
          <p:cNvCxnSpPr>
            <a:stCxn id="9" idx="3"/>
            <a:endCxn id="4" idx="2"/>
          </p:cNvCxnSpPr>
          <p:nvPr/>
        </p:nvCxnSpPr>
        <p:spPr bwMode="auto">
          <a:xfrm flipV="1">
            <a:off x="2866402" y="3459830"/>
            <a:ext cx="1320907" cy="1568219"/>
          </a:xfrm>
          <a:prstGeom prst="curvedConnector2">
            <a:avLst/>
          </a:prstGeom>
          <a:solidFill>
            <a:schemeClr val="accent1"/>
          </a:solidFill>
          <a:ln w="12700" cap="flat" cmpd="sng" algn="ctr">
            <a:solidFill>
              <a:srgbClr val="C00000"/>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krümmter Verbinder 15">
            <a:extLst>
              <a:ext uri="{FF2B5EF4-FFF2-40B4-BE49-F238E27FC236}">
                <a16:creationId xmlns:a16="http://schemas.microsoft.com/office/drawing/2014/main" id="{E8AFF02C-B1CA-484F-AE9F-2834EC38791F}"/>
              </a:ext>
            </a:extLst>
          </p:cNvPr>
          <p:cNvCxnSpPr>
            <a:stCxn id="11" idx="3"/>
            <a:endCxn id="4" idx="2"/>
          </p:cNvCxnSpPr>
          <p:nvPr/>
        </p:nvCxnSpPr>
        <p:spPr bwMode="auto">
          <a:xfrm flipV="1">
            <a:off x="2866402" y="3459830"/>
            <a:ext cx="1320907" cy="2370120"/>
          </a:xfrm>
          <a:prstGeom prst="curvedConnector2">
            <a:avLst/>
          </a:prstGeom>
          <a:solidFill>
            <a:schemeClr val="accent1"/>
          </a:solidFill>
          <a:ln w="12700" cap="flat" cmpd="sng" algn="ctr">
            <a:solidFill>
              <a:srgbClr val="C00000"/>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krümmter Verbinder 16">
            <a:extLst>
              <a:ext uri="{FF2B5EF4-FFF2-40B4-BE49-F238E27FC236}">
                <a16:creationId xmlns:a16="http://schemas.microsoft.com/office/drawing/2014/main" id="{66BD87C7-6066-E044-800A-C1268C26A119}"/>
              </a:ext>
            </a:extLst>
          </p:cNvPr>
          <p:cNvCxnSpPr>
            <a:stCxn id="10" idx="1"/>
            <a:endCxn id="4" idx="2"/>
          </p:cNvCxnSpPr>
          <p:nvPr/>
        </p:nvCxnSpPr>
        <p:spPr bwMode="auto">
          <a:xfrm rot="10800000">
            <a:off x="4187310" y="3459830"/>
            <a:ext cx="1320907" cy="797262"/>
          </a:xfrm>
          <a:prstGeom prst="curvedConnector2">
            <a:avLst/>
          </a:prstGeom>
          <a:solidFill>
            <a:schemeClr val="accent1"/>
          </a:solidFill>
          <a:ln w="12700" cap="flat" cmpd="sng" algn="ctr">
            <a:solidFill>
              <a:srgbClr val="C00000"/>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Gekrümmter Verbinder 17">
            <a:extLst>
              <a:ext uri="{FF2B5EF4-FFF2-40B4-BE49-F238E27FC236}">
                <a16:creationId xmlns:a16="http://schemas.microsoft.com/office/drawing/2014/main" id="{D4DBBE03-1048-C045-9B6E-732E7E5B432C}"/>
              </a:ext>
            </a:extLst>
          </p:cNvPr>
          <p:cNvCxnSpPr>
            <a:stCxn id="12" idx="1"/>
            <a:endCxn id="4" idx="2"/>
          </p:cNvCxnSpPr>
          <p:nvPr/>
        </p:nvCxnSpPr>
        <p:spPr bwMode="auto">
          <a:xfrm rot="10800000">
            <a:off x="4187310" y="3459831"/>
            <a:ext cx="1320907" cy="1568219"/>
          </a:xfrm>
          <a:prstGeom prst="curvedConnector2">
            <a:avLst/>
          </a:prstGeom>
          <a:solidFill>
            <a:schemeClr val="accent1"/>
          </a:solidFill>
          <a:ln w="12700" cap="flat" cmpd="sng" algn="ctr">
            <a:solidFill>
              <a:srgbClr val="C00000"/>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Gekrümmter Verbinder 18">
            <a:extLst>
              <a:ext uri="{FF2B5EF4-FFF2-40B4-BE49-F238E27FC236}">
                <a16:creationId xmlns:a16="http://schemas.microsoft.com/office/drawing/2014/main" id="{F6C6E36F-ECA4-9F4D-97F0-FC9F60629251}"/>
              </a:ext>
            </a:extLst>
          </p:cNvPr>
          <p:cNvCxnSpPr>
            <a:stCxn id="13" idx="1"/>
            <a:endCxn id="4" idx="2"/>
          </p:cNvCxnSpPr>
          <p:nvPr/>
        </p:nvCxnSpPr>
        <p:spPr bwMode="auto">
          <a:xfrm rot="10800000">
            <a:off x="4187310" y="3459831"/>
            <a:ext cx="1320907" cy="2370119"/>
          </a:xfrm>
          <a:prstGeom prst="curvedConnector2">
            <a:avLst/>
          </a:prstGeom>
          <a:solidFill>
            <a:schemeClr val="accent1"/>
          </a:solidFill>
          <a:ln w="12700" cap="flat" cmpd="sng" algn="ctr">
            <a:solidFill>
              <a:srgbClr val="C00000"/>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Rectangle 1029">
            <a:extLst>
              <a:ext uri="{FF2B5EF4-FFF2-40B4-BE49-F238E27FC236}">
                <a16:creationId xmlns:a16="http://schemas.microsoft.com/office/drawing/2014/main" id="{D98164FD-BE0C-EA48-9672-C4A0FF10DA50}"/>
              </a:ext>
            </a:extLst>
          </p:cNvPr>
          <p:cNvSpPr>
            <a:spLocks noChangeArrowheads="1"/>
          </p:cNvSpPr>
          <p:nvPr/>
        </p:nvSpPr>
        <p:spPr bwMode="auto">
          <a:xfrm>
            <a:off x="2353156" y="2873391"/>
            <a:ext cx="866056" cy="586439"/>
          </a:xfrm>
          <a:prstGeom prst="rect">
            <a:avLst/>
          </a:prstGeom>
          <a:solidFill>
            <a:srgbClr val="FFC000"/>
          </a:solidFill>
          <a:ln w="12700">
            <a:solidFill>
              <a:schemeClr val="tx1"/>
            </a:solidFill>
            <a:miter lim="800000"/>
            <a:headEnd/>
            <a:tailEnd/>
          </a:ln>
          <a:effectLst>
            <a:outerShdw dist="35921" dir="2700000" algn="ctr" rotWithShape="0">
              <a:schemeClr val="bg2"/>
            </a:outerShdw>
          </a:effec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600">
                <a:latin typeface="Exo 2 Medium" panose="00000600000000000000" pitchFamily="2" charset="0"/>
              </a:rPr>
              <a:t>MIS</a:t>
            </a:r>
          </a:p>
        </p:txBody>
      </p:sp>
      <p:cxnSp>
        <p:nvCxnSpPr>
          <p:cNvPr id="21" name="Gerade Verbindung mit Pfeil 22">
            <a:extLst>
              <a:ext uri="{FF2B5EF4-FFF2-40B4-BE49-F238E27FC236}">
                <a16:creationId xmlns:a16="http://schemas.microsoft.com/office/drawing/2014/main" id="{E110B08C-9947-764C-BFCB-5A00EDD53A27}"/>
              </a:ext>
            </a:extLst>
          </p:cNvPr>
          <p:cNvCxnSpPr>
            <a:stCxn id="20" idx="3"/>
            <a:endCxn id="4" idx="1"/>
          </p:cNvCxnSpPr>
          <p:nvPr/>
        </p:nvCxnSpPr>
        <p:spPr bwMode="auto">
          <a:xfrm>
            <a:off x="3219212" y="3166611"/>
            <a:ext cx="356097" cy="0"/>
          </a:xfrm>
          <a:prstGeom prst="straightConnector1">
            <a:avLst/>
          </a:prstGeom>
          <a:solidFill>
            <a:schemeClr val="accent1"/>
          </a:solidFill>
          <a:ln w="12700" cap="flat" cmpd="sng" algn="ctr">
            <a:solidFill>
              <a:srgbClr val="FF0000"/>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Zylinder 4">
            <a:extLst>
              <a:ext uri="{FF2B5EF4-FFF2-40B4-BE49-F238E27FC236}">
                <a16:creationId xmlns:a16="http://schemas.microsoft.com/office/drawing/2014/main" id="{F9FE7A04-B346-C74C-A458-7076E3736357}"/>
              </a:ext>
            </a:extLst>
          </p:cNvPr>
          <p:cNvSpPr/>
          <p:nvPr/>
        </p:nvSpPr>
        <p:spPr bwMode="auto">
          <a:xfrm>
            <a:off x="3635896" y="1916832"/>
            <a:ext cx="995842" cy="586439"/>
          </a:xfrm>
          <a:prstGeom prst="can">
            <a:avLst/>
          </a:prstGeom>
          <a:gradFill flip="none" rotWithShape="1">
            <a:gsLst>
              <a:gs pos="0">
                <a:srgbClr val="FFFFCC"/>
              </a:gs>
              <a:gs pos="48000">
                <a:schemeClr val="accent1">
                  <a:lumMod val="97000"/>
                  <a:lumOff val="3000"/>
                </a:schemeClr>
              </a:gs>
              <a:gs pos="100000">
                <a:schemeClr val="tx2">
                  <a:lumMod val="20000"/>
                  <a:lumOff val="80000"/>
                </a:schemeClr>
              </a:gs>
            </a:gsLst>
            <a:lin ang="16200000" scaled="1"/>
            <a:tileRect/>
          </a:gradFill>
          <a:ln w="12700" cap="flat" cmpd="sng" algn="ctr">
            <a:solidFill>
              <a:schemeClr val="accent2">
                <a:lumMod val="20000"/>
                <a:lumOff val="8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2400" b="0" i="0" u="none" strike="noStrike" cap="none" normalizeH="0" baseline="0">
                <a:ln>
                  <a:noFill/>
                </a:ln>
                <a:effectLst/>
                <a:latin typeface="Exo 2 Medium" panose="00000600000000000000" pitchFamily="2" charset="0"/>
              </a:rPr>
              <a:t>DB</a:t>
            </a:r>
          </a:p>
        </p:txBody>
      </p:sp>
      <p:cxnSp>
        <p:nvCxnSpPr>
          <p:cNvPr id="24" name="Gerade Verbindung mit Pfeil 6">
            <a:extLst>
              <a:ext uri="{FF2B5EF4-FFF2-40B4-BE49-F238E27FC236}">
                <a16:creationId xmlns:a16="http://schemas.microsoft.com/office/drawing/2014/main" id="{5B72E41B-DD77-DC4D-8192-18FCB98FC786}"/>
              </a:ext>
            </a:extLst>
          </p:cNvPr>
          <p:cNvCxnSpPr>
            <a:cxnSpLocks/>
          </p:cNvCxnSpPr>
          <p:nvPr/>
        </p:nvCxnSpPr>
        <p:spPr bwMode="auto">
          <a:xfrm flipV="1">
            <a:off x="2819157" y="2529112"/>
            <a:ext cx="0" cy="374797"/>
          </a:xfrm>
          <a:prstGeom prst="straightConnector1">
            <a:avLst/>
          </a:prstGeom>
          <a:solidFill>
            <a:schemeClr val="accent1"/>
          </a:solidFill>
          <a:ln w="12700" cap="flat" cmpd="sng" algn="ctr">
            <a:solidFill>
              <a:schemeClr val="bg2"/>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Zylinder 4">
            <a:extLst>
              <a:ext uri="{FF2B5EF4-FFF2-40B4-BE49-F238E27FC236}">
                <a16:creationId xmlns:a16="http://schemas.microsoft.com/office/drawing/2014/main" id="{3B1239C9-2E5A-FC4B-8A8B-F039F7BC2A94}"/>
              </a:ext>
            </a:extLst>
          </p:cNvPr>
          <p:cNvSpPr/>
          <p:nvPr/>
        </p:nvSpPr>
        <p:spPr bwMode="auto">
          <a:xfrm>
            <a:off x="2267744" y="1916832"/>
            <a:ext cx="995842" cy="586439"/>
          </a:xfrm>
          <a:prstGeom prst="can">
            <a:avLst/>
          </a:prstGeom>
          <a:gradFill flip="none" rotWithShape="1">
            <a:gsLst>
              <a:gs pos="0">
                <a:srgbClr val="FFFFCC"/>
              </a:gs>
              <a:gs pos="48000">
                <a:schemeClr val="accent1">
                  <a:lumMod val="97000"/>
                  <a:lumOff val="3000"/>
                </a:schemeClr>
              </a:gs>
              <a:gs pos="100000">
                <a:schemeClr val="tx2">
                  <a:lumMod val="20000"/>
                  <a:lumOff val="80000"/>
                </a:schemeClr>
              </a:gs>
            </a:gsLst>
            <a:lin ang="16200000" scaled="1"/>
            <a:tileRect/>
          </a:gradFill>
          <a:ln w="12700" cap="flat" cmpd="sng" algn="ctr">
            <a:solidFill>
              <a:schemeClr val="accent2">
                <a:lumMod val="20000"/>
                <a:lumOff val="8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2400" b="0" i="0" u="none" strike="noStrike" cap="none" normalizeH="0" baseline="0">
                <a:ln>
                  <a:noFill/>
                </a:ln>
                <a:effectLst/>
                <a:latin typeface="Exo 2 Medium" panose="00000600000000000000" pitchFamily="2" charset="0"/>
              </a:rPr>
              <a:t>DB</a:t>
            </a:r>
          </a:p>
        </p:txBody>
      </p:sp>
      <p:sp>
        <p:nvSpPr>
          <p:cNvPr id="27" name="Textfeld 19">
            <a:extLst>
              <a:ext uri="{FF2B5EF4-FFF2-40B4-BE49-F238E27FC236}">
                <a16:creationId xmlns:a16="http://schemas.microsoft.com/office/drawing/2014/main" id="{D154F566-13E9-4E46-822B-76798F24C7E4}"/>
              </a:ext>
            </a:extLst>
          </p:cNvPr>
          <p:cNvSpPr txBox="1"/>
          <p:nvPr/>
        </p:nvSpPr>
        <p:spPr>
          <a:xfrm>
            <a:off x="6876256" y="5178678"/>
            <a:ext cx="2828542" cy="338554"/>
          </a:xfrm>
          <a:prstGeom prst="rect">
            <a:avLst/>
          </a:prstGeom>
          <a:noFill/>
        </p:spPr>
        <p:txBody>
          <a:bodyPr wrap="square" rtlCol="0">
            <a:spAutoFit/>
          </a:bodyPr>
          <a:lstStyle/>
          <a:p>
            <a:r>
              <a:rPr lang="en-CA" sz="1600" dirty="0">
                <a:solidFill>
                  <a:srgbClr val="C00000"/>
                </a:solidFill>
                <a:latin typeface="Exo 2" panose="00000500000000000000" pitchFamily="2" charset="0"/>
              </a:rPr>
              <a:t>(X)JDF, (X)JMF</a:t>
            </a:r>
          </a:p>
        </p:txBody>
      </p:sp>
      <p:sp>
        <p:nvSpPr>
          <p:cNvPr id="29" name="Textfeld 19">
            <a:extLst>
              <a:ext uri="{FF2B5EF4-FFF2-40B4-BE49-F238E27FC236}">
                <a16:creationId xmlns:a16="http://schemas.microsoft.com/office/drawing/2014/main" id="{1C38FC59-CBDF-9643-8AF8-E0F4A75E9186}"/>
              </a:ext>
            </a:extLst>
          </p:cNvPr>
          <p:cNvSpPr txBox="1"/>
          <p:nvPr/>
        </p:nvSpPr>
        <p:spPr>
          <a:xfrm>
            <a:off x="6876256" y="5517232"/>
            <a:ext cx="2828542" cy="338554"/>
          </a:xfrm>
          <a:prstGeom prst="rect">
            <a:avLst/>
          </a:prstGeom>
          <a:noFill/>
          <a:ln>
            <a:noFill/>
          </a:ln>
        </p:spPr>
        <p:txBody>
          <a:bodyPr wrap="square" rtlCol="0">
            <a:spAutoFit/>
          </a:bodyPr>
          <a:lstStyle/>
          <a:p>
            <a:r>
              <a:rPr lang="en-CA" sz="1600" dirty="0">
                <a:latin typeface="Exo 2" panose="00000500000000000000" pitchFamily="2" charset="0"/>
              </a:rPr>
              <a:t>Private DB access</a:t>
            </a:r>
          </a:p>
        </p:txBody>
      </p:sp>
    </p:spTree>
    <p:extLst>
      <p:ext uri="{BB962C8B-B14F-4D97-AF65-F5344CB8AC3E}">
        <p14:creationId xmlns:p14="http://schemas.microsoft.com/office/powerpoint/2010/main" val="273558624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CA"/>
              <a:t>XJDF – The simplified JDF</a:t>
            </a:r>
          </a:p>
        </p:txBody>
      </p:sp>
      <p:sp>
        <p:nvSpPr>
          <p:cNvPr id="3" name="Inhaltsplatzhalter 2"/>
          <p:cNvSpPr>
            <a:spLocks noGrp="1"/>
          </p:cNvSpPr>
          <p:nvPr>
            <p:ph idx="1"/>
          </p:nvPr>
        </p:nvSpPr>
        <p:spPr>
          <a:xfrm>
            <a:off x="683568" y="1516063"/>
            <a:ext cx="7859340" cy="4111625"/>
          </a:xfrm>
        </p:spPr>
        <p:txBody>
          <a:bodyPr/>
          <a:lstStyle/>
          <a:p>
            <a:r>
              <a:rPr lang="en-CA" dirty="0"/>
              <a:t>JDF is designed to contain information for the entire production</a:t>
            </a:r>
          </a:p>
          <a:p>
            <a:pPr lvl="1"/>
            <a:r>
              <a:rPr lang="en-CA" dirty="0"/>
              <a:t>JDF node tree, resources, </a:t>
            </a:r>
            <a:r>
              <a:rPr lang="en-CA" dirty="0" err="1"/>
              <a:t>ResourceLinks</a:t>
            </a:r>
            <a:r>
              <a:rPr lang="en-CA" dirty="0"/>
              <a:t>, …</a:t>
            </a:r>
          </a:p>
          <a:p>
            <a:pPr lvl="1"/>
            <a:r>
              <a:rPr lang="en-CA" dirty="0"/>
              <a:t>This leads to quite complex data structures</a:t>
            </a:r>
          </a:p>
          <a:p>
            <a:pPr lvl="1"/>
            <a:r>
              <a:rPr lang="en-CA" dirty="0"/>
              <a:t>Moreover, such description is often stored additionally in private data bases of MIS or production controller</a:t>
            </a:r>
          </a:p>
          <a:p>
            <a:r>
              <a:rPr lang="en-CA" dirty="0"/>
              <a:t>XJDF does not contain the entire workflow logic</a:t>
            </a:r>
          </a:p>
          <a:p>
            <a:pPr lvl="1"/>
            <a:r>
              <a:rPr lang="en-CA" dirty="0"/>
              <a:t>It is merely an interface protocol between a production controller and specific devices</a:t>
            </a:r>
          </a:p>
          <a:p>
            <a:pPr lvl="1"/>
            <a:r>
              <a:rPr lang="en-CA" dirty="0"/>
              <a:t>Easier to implement, less costly – especially for the devices</a:t>
            </a:r>
          </a:p>
          <a:p>
            <a:pPr lvl="1"/>
            <a:r>
              <a:rPr lang="en-CA" dirty="0"/>
              <a:t>Workflow logic is stored in private data bases of controller</a:t>
            </a:r>
          </a:p>
        </p:txBody>
      </p:sp>
    </p:spTree>
    <p:extLst>
      <p:ext uri="{BB962C8B-B14F-4D97-AF65-F5344CB8AC3E}">
        <p14:creationId xmlns:p14="http://schemas.microsoft.com/office/powerpoint/2010/main" val="70207064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3687688" y="3736281"/>
            <a:ext cx="1859805" cy="307777"/>
          </a:xfrm>
          <a:prstGeom prst="rect">
            <a:avLst/>
          </a:prstGeom>
        </p:spPr>
        <p:txBody>
          <a:bodyPr wrap="none">
            <a:spAutoFit/>
          </a:bodyPr>
          <a:lstStyle/>
          <a:p>
            <a:pPr algn="ctr">
              <a:lnSpc>
                <a:spcPct val="100000"/>
              </a:lnSpc>
            </a:pPr>
            <a:r>
              <a:rPr lang="de-DE" altLang="en-US" sz="1400">
                <a:solidFill>
                  <a:srgbClr val="C00000"/>
                </a:solidFill>
                <a:latin typeface="Exo 2" panose="00000500000000000000" pitchFamily="2" charset="0"/>
              </a:rPr>
              <a:t>Workflow Controller</a:t>
            </a:r>
            <a:endParaRPr lang="de-DE" sz="1400">
              <a:solidFill>
                <a:srgbClr val="C00000"/>
              </a:solidFill>
              <a:latin typeface="Exo 2" panose="00000500000000000000" pitchFamily="2" charset="0"/>
            </a:endParaRPr>
          </a:p>
        </p:txBody>
      </p:sp>
      <p:sp>
        <p:nvSpPr>
          <p:cNvPr id="4" name="Rectangle 1029"/>
          <p:cNvSpPr>
            <a:spLocks noChangeArrowheads="1"/>
          </p:cNvSpPr>
          <p:nvPr/>
        </p:nvSpPr>
        <p:spPr bwMode="auto">
          <a:xfrm>
            <a:off x="3707904" y="1971754"/>
            <a:ext cx="1676400" cy="1676400"/>
          </a:xfrm>
          <a:prstGeom prst="rect">
            <a:avLst/>
          </a:prstGeom>
          <a:solidFill>
            <a:srgbClr val="FFC0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latin typeface="Exo 2" panose="00000500000000000000" pitchFamily="2" charset="0"/>
            </a:endParaRPr>
          </a:p>
        </p:txBody>
      </p:sp>
      <p:sp>
        <p:nvSpPr>
          <p:cNvPr id="13" name="AutoShape 1046"/>
          <p:cNvSpPr>
            <a:spLocks noChangeArrowheads="1"/>
          </p:cNvSpPr>
          <p:nvPr/>
        </p:nvSpPr>
        <p:spPr bwMode="auto">
          <a:xfrm>
            <a:off x="323528" y="2422058"/>
            <a:ext cx="1080000" cy="609600"/>
          </a:xfrm>
          <a:prstGeom prst="roundRect">
            <a:avLst>
              <a:gd name="adj" fmla="val 16667"/>
            </a:avLst>
          </a:prstGeom>
          <a:solidFill>
            <a:srgbClr val="FFFFCC"/>
          </a:solidFill>
          <a:ln w="9525">
            <a:no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defRPr/>
            </a:pPr>
            <a:r>
              <a:rPr lang="de-DE" altLang="en-US" sz="1400">
                <a:latin typeface="Exo 2" panose="00000500000000000000" pitchFamily="2" charset="0"/>
              </a:rPr>
              <a:t>Device 1</a:t>
            </a:r>
          </a:p>
        </p:txBody>
      </p:sp>
      <p:sp>
        <p:nvSpPr>
          <p:cNvPr id="15" name="AutoShape 1048"/>
          <p:cNvSpPr>
            <a:spLocks noChangeArrowheads="1"/>
          </p:cNvSpPr>
          <p:nvPr/>
        </p:nvSpPr>
        <p:spPr bwMode="auto">
          <a:xfrm>
            <a:off x="7668344" y="2422058"/>
            <a:ext cx="1080000" cy="609600"/>
          </a:xfrm>
          <a:prstGeom prst="roundRect">
            <a:avLst>
              <a:gd name="adj" fmla="val 16667"/>
            </a:avLst>
          </a:prstGeom>
          <a:solidFill>
            <a:srgbClr val="FFFFCC"/>
          </a:solidFill>
          <a:ln w="9525">
            <a:no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defRPr/>
            </a:pPr>
            <a:r>
              <a:rPr lang="de-DE" altLang="en-US" sz="1400">
                <a:latin typeface="Exo 2" panose="00000500000000000000" pitchFamily="2" charset="0"/>
              </a:rPr>
              <a:t>Device 2</a:t>
            </a:r>
          </a:p>
        </p:txBody>
      </p:sp>
      <p:cxnSp>
        <p:nvCxnSpPr>
          <p:cNvPr id="43" name="Straight Arrow Connector 42"/>
          <p:cNvCxnSpPr/>
          <p:nvPr/>
        </p:nvCxnSpPr>
        <p:spPr bwMode="auto">
          <a:xfrm flipH="1">
            <a:off x="1475656" y="2562308"/>
            <a:ext cx="2160000" cy="0"/>
          </a:xfrm>
          <a:prstGeom prst="straightConnector1">
            <a:avLst/>
          </a:prstGeom>
          <a:solidFill>
            <a:schemeClr val="accent1"/>
          </a:solidFill>
          <a:ln w="127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Straight Arrow Connector 63"/>
          <p:cNvCxnSpPr/>
          <p:nvPr/>
        </p:nvCxnSpPr>
        <p:spPr bwMode="auto">
          <a:xfrm>
            <a:off x="5436336" y="2562308"/>
            <a:ext cx="2160000" cy="0"/>
          </a:xfrm>
          <a:prstGeom prst="straightConnector1">
            <a:avLst/>
          </a:prstGeom>
          <a:solidFill>
            <a:schemeClr val="accent1"/>
          </a:solidFill>
          <a:ln w="127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1" name="Group 1084"/>
          <p:cNvGrpSpPr>
            <a:grpSpLocks/>
          </p:cNvGrpSpPr>
          <p:nvPr/>
        </p:nvGrpSpPr>
        <p:grpSpPr bwMode="auto">
          <a:xfrm>
            <a:off x="3923970" y="2203706"/>
            <a:ext cx="792000" cy="1139490"/>
            <a:chOff x="4574" y="1632"/>
            <a:chExt cx="622" cy="851"/>
          </a:xfrm>
          <a:solidFill>
            <a:srgbClr val="FFCCCC"/>
          </a:solidFill>
          <a:effectLst>
            <a:outerShdw blurRad="50800" dist="38100" dir="2700000" algn="tl" rotWithShape="0">
              <a:prstClr val="black">
                <a:alpha val="40000"/>
              </a:prstClr>
            </a:outerShdw>
          </a:effectLst>
        </p:grpSpPr>
        <p:sp>
          <p:nvSpPr>
            <p:cNvPr id="32" name="AutoShape 1056"/>
            <p:cNvSpPr>
              <a:spLocks noChangeArrowheads="1"/>
            </p:cNvSpPr>
            <p:nvPr/>
          </p:nvSpPr>
          <p:spPr bwMode="auto">
            <a:xfrm>
              <a:off x="4574" y="1632"/>
              <a:ext cx="622" cy="851"/>
            </a:xfrm>
            <a:prstGeom prst="foldedCorner">
              <a:avLst>
                <a:gd name="adj" fmla="val 12500"/>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z="400">
                <a:latin typeface="Exo 2" panose="00000500000000000000" pitchFamily="2" charset="0"/>
              </a:endParaRPr>
            </a:p>
          </p:txBody>
        </p:sp>
        <p:sp>
          <p:nvSpPr>
            <p:cNvPr id="33" name="Rectangle 1073"/>
            <p:cNvSpPr>
              <a:spLocks noChangeArrowheads="1"/>
            </p:cNvSpPr>
            <p:nvPr/>
          </p:nvSpPr>
          <p:spPr bwMode="auto">
            <a:xfrm>
              <a:off x="4608" y="1725"/>
              <a:ext cx="553" cy="262"/>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r>
                <a:rPr lang="de-DE" altLang="en-US" sz="800">
                  <a:latin typeface="Exo 2" panose="00000500000000000000" pitchFamily="2" charset="0"/>
                </a:rPr>
                <a:t>JDF Data</a:t>
              </a:r>
            </a:p>
          </p:txBody>
        </p:sp>
        <p:sp>
          <p:nvSpPr>
            <p:cNvPr id="34" name="Text Box 1074"/>
            <p:cNvSpPr txBox="1">
              <a:spLocks noChangeArrowheads="1"/>
            </p:cNvSpPr>
            <p:nvPr/>
          </p:nvSpPr>
          <p:spPr bwMode="auto">
            <a:xfrm>
              <a:off x="4608" y="1874"/>
              <a:ext cx="553" cy="192"/>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defRPr/>
              </a:pPr>
              <a:r>
                <a:rPr lang="de-DE" altLang="en-US" sz="800" b="1">
                  <a:solidFill>
                    <a:srgbClr val="00B050"/>
                  </a:solidFill>
                  <a:latin typeface="Exo 2" panose="00000500000000000000" pitchFamily="2" charset="0"/>
                </a:rPr>
                <a:t>JDF Data</a:t>
              </a:r>
              <a:br>
                <a:rPr lang="de-DE" altLang="en-US" sz="800" b="1">
                  <a:solidFill>
                    <a:srgbClr val="00B050"/>
                  </a:solidFill>
                  <a:latin typeface="Exo 2" panose="00000500000000000000" pitchFamily="2" charset="0"/>
                </a:rPr>
              </a:br>
              <a:endParaRPr lang="de-DE" altLang="en-US" sz="800">
                <a:solidFill>
                  <a:srgbClr val="00B050"/>
                </a:solidFill>
                <a:latin typeface="Exo 2" panose="00000500000000000000" pitchFamily="2" charset="0"/>
              </a:endParaRPr>
            </a:p>
          </p:txBody>
        </p:sp>
        <p:sp>
          <p:nvSpPr>
            <p:cNvPr id="35" name="Text Box 1075"/>
            <p:cNvSpPr txBox="1">
              <a:spLocks noChangeArrowheads="1"/>
            </p:cNvSpPr>
            <p:nvPr/>
          </p:nvSpPr>
          <p:spPr bwMode="auto">
            <a:xfrm>
              <a:off x="4608" y="2035"/>
              <a:ext cx="553" cy="174"/>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r>
                <a:rPr lang="de-DE" altLang="en-US" sz="800">
                  <a:solidFill>
                    <a:schemeClr val="accent2">
                      <a:lumMod val="50000"/>
                    </a:schemeClr>
                  </a:solidFill>
                  <a:latin typeface="Exo 2" panose="00000500000000000000" pitchFamily="2" charset="0"/>
                </a:rPr>
                <a:t>JDF Data</a:t>
              </a:r>
              <a:br>
                <a:rPr lang="de-DE" altLang="en-US" sz="800">
                  <a:solidFill>
                    <a:schemeClr val="accent2">
                      <a:lumMod val="50000"/>
                    </a:schemeClr>
                  </a:solidFill>
                  <a:latin typeface="Exo 2" panose="00000500000000000000" pitchFamily="2" charset="0"/>
                </a:rPr>
              </a:br>
              <a:endParaRPr lang="de-DE" altLang="en-US" sz="800">
                <a:solidFill>
                  <a:schemeClr val="accent2">
                    <a:lumMod val="50000"/>
                  </a:schemeClr>
                </a:solidFill>
                <a:latin typeface="Exo 2" panose="00000500000000000000" pitchFamily="2" charset="0"/>
              </a:endParaRPr>
            </a:p>
          </p:txBody>
        </p:sp>
        <p:sp>
          <p:nvSpPr>
            <p:cNvPr id="36" name="Rectangle 1076"/>
            <p:cNvSpPr>
              <a:spLocks noChangeArrowheads="1"/>
            </p:cNvSpPr>
            <p:nvPr/>
          </p:nvSpPr>
          <p:spPr bwMode="auto">
            <a:xfrm>
              <a:off x="4608" y="2197"/>
              <a:ext cx="553" cy="141"/>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r>
                <a:rPr lang="de-DE" altLang="en-US" sz="800">
                  <a:latin typeface="Exo 2" panose="00000500000000000000" pitchFamily="2" charset="0"/>
                </a:rPr>
                <a:t>JDF Data</a:t>
              </a:r>
              <a:br>
                <a:rPr lang="de-DE" altLang="en-US" sz="800">
                  <a:latin typeface="Exo 2" panose="00000500000000000000" pitchFamily="2" charset="0"/>
                </a:rPr>
              </a:br>
              <a:endParaRPr lang="de-DE" altLang="en-US" sz="800">
                <a:latin typeface="Exo 2" panose="00000500000000000000" pitchFamily="2" charset="0"/>
              </a:endParaRPr>
            </a:p>
          </p:txBody>
        </p:sp>
      </p:grpSp>
      <p:grpSp>
        <p:nvGrpSpPr>
          <p:cNvPr id="79" name="Group 78"/>
          <p:cNvGrpSpPr/>
          <p:nvPr/>
        </p:nvGrpSpPr>
        <p:grpSpPr>
          <a:xfrm>
            <a:off x="2273011" y="1663506"/>
            <a:ext cx="540000" cy="828000"/>
            <a:chOff x="2215586" y="2194756"/>
            <a:chExt cx="738747" cy="1348740"/>
          </a:xfrm>
          <a:solidFill>
            <a:srgbClr val="008000"/>
          </a:solidFill>
        </p:grpSpPr>
        <p:sp>
          <p:nvSpPr>
            <p:cNvPr id="74" name="AutoShape 1056"/>
            <p:cNvSpPr>
              <a:spLocks noChangeArrowheads="1"/>
            </p:cNvSpPr>
            <p:nvPr/>
          </p:nvSpPr>
          <p:spPr bwMode="auto">
            <a:xfrm>
              <a:off x="2215586" y="2194756"/>
              <a:ext cx="738747" cy="1348740"/>
            </a:xfrm>
            <a:prstGeom prst="foldedCorner">
              <a:avLst>
                <a:gd name="adj" fmla="val 12500"/>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nchorCtr="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z="400">
                <a:latin typeface="Exo 2" panose="00000500000000000000" pitchFamily="2" charset="0"/>
              </a:endParaRPr>
            </a:p>
          </p:txBody>
        </p:sp>
        <p:sp>
          <p:nvSpPr>
            <p:cNvPr id="76" name="Text Box 1074"/>
            <p:cNvSpPr txBox="1">
              <a:spLocks noChangeArrowheads="1"/>
            </p:cNvSpPr>
            <p:nvPr/>
          </p:nvSpPr>
          <p:spPr bwMode="auto">
            <a:xfrm>
              <a:off x="2277505" y="2194756"/>
              <a:ext cx="600497" cy="134874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nchorCtr="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100000"/>
                </a:lnSpc>
                <a:spcBef>
                  <a:spcPct val="50000"/>
                </a:spcBef>
                <a:defRPr/>
              </a:pPr>
              <a:r>
                <a:rPr lang="de-DE" altLang="en-US" sz="1200">
                  <a:solidFill>
                    <a:schemeClr val="bg1"/>
                  </a:solidFill>
                  <a:latin typeface="Exo 2" panose="00000500000000000000" pitchFamily="2" charset="0"/>
                </a:rPr>
                <a:t>JDF Data</a:t>
              </a:r>
            </a:p>
          </p:txBody>
        </p:sp>
      </p:grpSp>
      <p:sp>
        <p:nvSpPr>
          <p:cNvPr id="105" name="AutoShape 1048"/>
          <p:cNvSpPr>
            <a:spLocks noChangeArrowheads="1"/>
          </p:cNvSpPr>
          <p:nvPr/>
        </p:nvSpPr>
        <p:spPr bwMode="auto">
          <a:xfrm>
            <a:off x="7668344" y="2422058"/>
            <a:ext cx="1080000" cy="609600"/>
          </a:xfrm>
          <a:prstGeom prst="roundRect">
            <a:avLst>
              <a:gd name="adj" fmla="val 16667"/>
            </a:avLst>
          </a:prstGeom>
          <a:solidFill>
            <a:srgbClr val="FFFFCC"/>
          </a:solidFill>
          <a:ln w="31750">
            <a:solidFill>
              <a:schemeClr val="accent2"/>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defRPr/>
            </a:pPr>
            <a:r>
              <a:rPr lang="de-DE" altLang="en-US" sz="1400">
                <a:latin typeface="Exo 2" panose="00000500000000000000" pitchFamily="2" charset="0"/>
              </a:rPr>
              <a:t>Device 2</a:t>
            </a:r>
          </a:p>
        </p:txBody>
      </p:sp>
      <p:sp>
        <p:nvSpPr>
          <p:cNvPr id="106" name="AutoShape 1046"/>
          <p:cNvSpPr>
            <a:spLocks noChangeArrowheads="1"/>
          </p:cNvSpPr>
          <p:nvPr/>
        </p:nvSpPr>
        <p:spPr bwMode="auto">
          <a:xfrm>
            <a:off x="323528" y="2422058"/>
            <a:ext cx="1080000" cy="609600"/>
          </a:xfrm>
          <a:prstGeom prst="roundRect">
            <a:avLst>
              <a:gd name="adj" fmla="val 16667"/>
            </a:avLst>
          </a:prstGeom>
          <a:solidFill>
            <a:srgbClr val="FFFFCC"/>
          </a:solidFill>
          <a:ln w="31750">
            <a:solidFill>
              <a:srgbClr val="00B050"/>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defRPr/>
            </a:pPr>
            <a:r>
              <a:rPr lang="de-DE" altLang="en-US" sz="1400">
                <a:latin typeface="Exo 2" panose="00000500000000000000" pitchFamily="2" charset="0"/>
              </a:rPr>
              <a:t>Device 1</a:t>
            </a:r>
          </a:p>
        </p:txBody>
      </p:sp>
      <p:cxnSp>
        <p:nvCxnSpPr>
          <p:cNvPr id="129" name="Straight Arrow Connector 128"/>
          <p:cNvCxnSpPr/>
          <p:nvPr/>
        </p:nvCxnSpPr>
        <p:spPr bwMode="auto">
          <a:xfrm flipV="1">
            <a:off x="5396812" y="2903269"/>
            <a:ext cx="2160000" cy="0"/>
          </a:xfrm>
          <a:prstGeom prst="straightConnector1">
            <a:avLst/>
          </a:prstGeom>
          <a:solidFill>
            <a:schemeClr val="accent1"/>
          </a:solidFill>
          <a:ln w="12700" cap="flat" cmpd="sng" algn="ctr">
            <a:solidFill>
              <a:schemeClr val="tx1"/>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Straight Arrow Connector 134"/>
          <p:cNvCxnSpPr/>
          <p:nvPr/>
        </p:nvCxnSpPr>
        <p:spPr bwMode="auto">
          <a:xfrm flipH="1">
            <a:off x="1475656" y="2903269"/>
            <a:ext cx="2160240" cy="0"/>
          </a:xfrm>
          <a:prstGeom prst="straightConnector1">
            <a:avLst/>
          </a:prstGeom>
          <a:solidFill>
            <a:schemeClr val="accent1"/>
          </a:solidFill>
          <a:ln w="12700" cap="flat" cmpd="sng" algn="ctr">
            <a:solidFill>
              <a:schemeClr val="tx1"/>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7" name="AutoShape 1056"/>
          <p:cNvSpPr>
            <a:spLocks noChangeArrowheads="1"/>
          </p:cNvSpPr>
          <p:nvPr/>
        </p:nvSpPr>
        <p:spPr bwMode="auto">
          <a:xfrm>
            <a:off x="3923928" y="2089450"/>
            <a:ext cx="804713" cy="1414688"/>
          </a:xfrm>
          <a:prstGeom prst="foldedCorner">
            <a:avLst>
              <a:gd name="adj" fmla="val 12500"/>
            </a:avLst>
          </a:prstGeom>
          <a:solidFill>
            <a:srgbClr val="FFCC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z="400">
              <a:latin typeface="Exo 2" panose="00000500000000000000" pitchFamily="2" charset="0"/>
            </a:endParaRPr>
          </a:p>
        </p:txBody>
      </p:sp>
      <p:sp>
        <p:nvSpPr>
          <p:cNvPr id="168" name="Rectangle 1073"/>
          <p:cNvSpPr>
            <a:spLocks noChangeArrowheads="1"/>
          </p:cNvSpPr>
          <p:nvPr/>
        </p:nvSpPr>
        <p:spPr bwMode="auto">
          <a:xfrm>
            <a:off x="3923928" y="2132856"/>
            <a:ext cx="715444" cy="1097059"/>
          </a:xfrm>
          <a:prstGeom prst="rect">
            <a:avLst/>
          </a:prstGeom>
          <a:solidFill>
            <a:srgbClr val="FF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0" bIns="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r>
              <a:rPr lang="de-DE" altLang="en-US" sz="800">
                <a:latin typeface="Exo 2" panose="00000500000000000000" pitchFamily="2" charset="0"/>
              </a:rPr>
              <a:t>JDF Data</a:t>
            </a:r>
          </a:p>
          <a:p>
            <a:pPr>
              <a:defRPr/>
            </a:pPr>
            <a:r>
              <a:rPr lang="de-DE" altLang="en-US" sz="800">
                <a:latin typeface="Exo 2" panose="00000500000000000000" pitchFamily="2" charset="0"/>
              </a:rPr>
              <a:t>.</a:t>
            </a:r>
          </a:p>
          <a:p>
            <a:pPr>
              <a:defRPr/>
            </a:pPr>
            <a:r>
              <a:rPr lang="de-DE" altLang="en-US" sz="800" i="1">
                <a:solidFill>
                  <a:srgbClr val="008000"/>
                </a:solidFill>
                <a:latin typeface="Exo 2" panose="00000500000000000000" pitchFamily="2" charset="0"/>
              </a:rPr>
              <a:t>JDF Data</a:t>
            </a:r>
          </a:p>
          <a:p>
            <a:pPr>
              <a:defRPr/>
            </a:pPr>
            <a:br>
              <a:rPr lang="de-DE" altLang="en-US" sz="800">
                <a:latin typeface="Exo 2" panose="00000500000000000000" pitchFamily="2" charset="0"/>
              </a:rPr>
            </a:br>
            <a:endParaRPr lang="de-DE" altLang="en-US" sz="800">
              <a:latin typeface="Exo 2" panose="00000500000000000000" pitchFamily="2" charset="0"/>
            </a:endParaRPr>
          </a:p>
          <a:p>
            <a:pPr>
              <a:defRPr/>
            </a:pPr>
            <a:r>
              <a:rPr lang="de-DE" altLang="en-US" sz="800" i="1">
                <a:solidFill>
                  <a:srgbClr val="3333CC"/>
                </a:solidFill>
                <a:latin typeface="Exo 2" panose="00000500000000000000" pitchFamily="2" charset="0"/>
              </a:rPr>
              <a:t>JDF Data</a:t>
            </a:r>
          </a:p>
          <a:p>
            <a:pPr>
              <a:defRPr/>
            </a:pPr>
            <a:endParaRPr lang="de-DE" altLang="en-US" sz="800">
              <a:latin typeface="Exo 2" panose="00000500000000000000" pitchFamily="2" charset="0"/>
            </a:endParaRPr>
          </a:p>
          <a:p>
            <a:pPr>
              <a:defRPr/>
            </a:pPr>
            <a:endParaRPr lang="de-DE" altLang="en-US" sz="800">
              <a:latin typeface="Exo 2" panose="00000500000000000000" pitchFamily="2" charset="0"/>
            </a:endParaRPr>
          </a:p>
          <a:p>
            <a:pPr>
              <a:defRPr/>
            </a:pPr>
            <a:r>
              <a:rPr lang="de-DE" altLang="en-US" sz="800">
                <a:latin typeface="Exo 2" panose="00000500000000000000" pitchFamily="2" charset="0"/>
              </a:rPr>
              <a:t>JDF Data</a:t>
            </a:r>
          </a:p>
        </p:txBody>
      </p:sp>
      <p:grpSp>
        <p:nvGrpSpPr>
          <p:cNvPr id="22" name="Gruppieren 21"/>
          <p:cNvGrpSpPr/>
          <p:nvPr/>
        </p:nvGrpSpPr>
        <p:grpSpPr>
          <a:xfrm>
            <a:off x="3923928" y="2348880"/>
            <a:ext cx="720619" cy="951884"/>
            <a:chOff x="4759465" y="3430979"/>
            <a:chExt cx="720619" cy="951884"/>
          </a:xfrm>
          <a:solidFill>
            <a:srgbClr val="FFCCCC"/>
          </a:solidFill>
        </p:grpSpPr>
        <p:sp>
          <p:nvSpPr>
            <p:cNvPr id="169" name="Text Box 1074"/>
            <p:cNvSpPr txBox="1">
              <a:spLocks noChangeArrowheads="1"/>
            </p:cNvSpPr>
            <p:nvPr/>
          </p:nvSpPr>
          <p:spPr bwMode="auto">
            <a:xfrm>
              <a:off x="4759465" y="3430979"/>
              <a:ext cx="720619" cy="36973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0" rIns="0" bIns="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defRPr/>
              </a:pPr>
              <a:r>
                <a:rPr lang="de-DE" altLang="en-US" sz="800">
                  <a:solidFill>
                    <a:srgbClr val="008000"/>
                  </a:solidFill>
                  <a:latin typeface="Exo 2" panose="00000500000000000000" pitchFamily="2" charset="0"/>
                </a:rPr>
                <a:t>JDF Data</a:t>
              </a:r>
            </a:p>
            <a:p>
              <a:pPr>
                <a:spcBef>
                  <a:spcPct val="50000"/>
                </a:spcBef>
                <a:defRPr/>
              </a:pPr>
              <a:r>
                <a:rPr lang="de-DE" altLang="en-US" sz="800">
                  <a:solidFill>
                    <a:srgbClr val="008000"/>
                  </a:solidFill>
                  <a:latin typeface="Exo 2" panose="00000500000000000000" pitchFamily="2" charset="0"/>
                </a:rPr>
                <a:t>New JDF Data</a:t>
              </a:r>
              <a:br>
                <a:rPr lang="de-DE" altLang="en-US" sz="800">
                  <a:solidFill>
                    <a:srgbClr val="00B050"/>
                  </a:solidFill>
                  <a:latin typeface="Exo 2" panose="00000500000000000000" pitchFamily="2" charset="0"/>
                </a:rPr>
              </a:br>
              <a:endParaRPr lang="de-DE" altLang="en-US" sz="800">
                <a:solidFill>
                  <a:srgbClr val="00B050"/>
                </a:solidFill>
                <a:latin typeface="Exo 2" panose="00000500000000000000" pitchFamily="2" charset="0"/>
              </a:endParaRPr>
            </a:p>
          </p:txBody>
        </p:sp>
        <p:sp>
          <p:nvSpPr>
            <p:cNvPr id="170" name="Text Box 1075"/>
            <p:cNvSpPr txBox="1">
              <a:spLocks noChangeArrowheads="1"/>
            </p:cNvSpPr>
            <p:nvPr/>
          </p:nvSpPr>
          <p:spPr bwMode="auto">
            <a:xfrm>
              <a:off x="4759465" y="3800708"/>
              <a:ext cx="720619" cy="582155"/>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0" rIns="0" bIns="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ts val="480"/>
                </a:spcBef>
                <a:defRPr/>
              </a:pPr>
              <a:r>
                <a:rPr lang="de-DE" altLang="en-US" sz="800">
                  <a:solidFill>
                    <a:schemeClr val="accent2"/>
                  </a:solidFill>
                  <a:latin typeface="Exo 2" panose="00000500000000000000" pitchFamily="2" charset="0"/>
                </a:rPr>
                <a:t>JDF Data</a:t>
              </a:r>
            </a:p>
            <a:p>
              <a:pPr>
                <a:spcBef>
                  <a:spcPts val="480"/>
                </a:spcBef>
                <a:defRPr/>
              </a:pPr>
              <a:r>
                <a:rPr lang="de-DE" altLang="en-US" sz="800">
                  <a:solidFill>
                    <a:schemeClr val="accent2"/>
                  </a:solidFill>
                  <a:latin typeface="Exo 2" panose="00000500000000000000" pitchFamily="2" charset="0"/>
                </a:rPr>
                <a:t>New JDF Dat</a:t>
              </a:r>
              <a:r>
                <a:rPr lang="de-DE" altLang="en-US" sz="800">
                  <a:solidFill>
                    <a:schemeClr val="accent2">
                      <a:lumMod val="50000"/>
                    </a:schemeClr>
                  </a:solidFill>
                  <a:latin typeface="Exo 2" panose="00000500000000000000" pitchFamily="2" charset="0"/>
                </a:rPr>
                <a:t>a</a:t>
              </a:r>
              <a:br>
                <a:rPr lang="de-DE" altLang="en-US" sz="800">
                  <a:solidFill>
                    <a:schemeClr val="accent2">
                      <a:lumMod val="50000"/>
                    </a:schemeClr>
                  </a:solidFill>
                  <a:latin typeface="Exo 2" panose="00000500000000000000" pitchFamily="2" charset="0"/>
                </a:rPr>
              </a:br>
              <a:endParaRPr lang="de-DE" altLang="en-US" sz="800">
                <a:solidFill>
                  <a:schemeClr val="accent2">
                    <a:lumMod val="50000"/>
                  </a:schemeClr>
                </a:solidFill>
                <a:latin typeface="Exo 2" panose="00000500000000000000" pitchFamily="2" charset="0"/>
              </a:endParaRPr>
            </a:p>
            <a:p>
              <a:pPr>
                <a:spcBef>
                  <a:spcPts val="480"/>
                </a:spcBef>
                <a:defRPr/>
              </a:pPr>
              <a:endParaRPr lang="de-DE" altLang="en-US" sz="800">
                <a:solidFill>
                  <a:schemeClr val="accent2">
                    <a:lumMod val="50000"/>
                  </a:schemeClr>
                </a:solidFill>
                <a:latin typeface="Exo 2" panose="00000500000000000000" pitchFamily="2" charset="0"/>
              </a:endParaRPr>
            </a:p>
          </p:txBody>
        </p:sp>
        <p:sp>
          <p:nvSpPr>
            <p:cNvPr id="171" name="Rectangle 1076"/>
            <p:cNvSpPr>
              <a:spLocks noChangeArrowheads="1"/>
            </p:cNvSpPr>
            <p:nvPr/>
          </p:nvSpPr>
          <p:spPr bwMode="auto">
            <a:xfrm>
              <a:off x="4759465" y="4222406"/>
              <a:ext cx="715444" cy="144677"/>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0" bIns="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r>
                <a:rPr lang="de-DE" altLang="en-US" sz="800">
                  <a:latin typeface="Exo 2" panose="00000500000000000000" pitchFamily="2" charset="0"/>
                </a:rPr>
                <a:t>JDF Data</a:t>
              </a:r>
              <a:br>
                <a:rPr lang="de-DE" altLang="en-US" sz="800">
                  <a:latin typeface="Exo 2" panose="00000500000000000000" pitchFamily="2" charset="0"/>
                </a:rPr>
              </a:br>
              <a:endParaRPr lang="de-DE" altLang="en-US" sz="800">
                <a:latin typeface="Exo 2" panose="00000500000000000000" pitchFamily="2" charset="0"/>
              </a:endParaRPr>
            </a:p>
          </p:txBody>
        </p:sp>
      </p:grpSp>
      <p:sp>
        <p:nvSpPr>
          <p:cNvPr id="178" name="Flowchart: Magnetic Disk 177"/>
          <p:cNvSpPr/>
          <p:nvPr/>
        </p:nvSpPr>
        <p:spPr bwMode="auto">
          <a:xfrm>
            <a:off x="4856717" y="2924119"/>
            <a:ext cx="438677" cy="533331"/>
          </a:xfrm>
          <a:prstGeom prst="flowChartMagneticDisk">
            <a:avLst/>
          </a:prstGeom>
          <a:solidFill>
            <a:srgbClr val="FFCCCC"/>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Exo 2" panose="00000500000000000000" pitchFamily="2" charset="0"/>
              </a:rPr>
              <a:t>DB</a:t>
            </a:r>
          </a:p>
        </p:txBody>
      </p:sp>
      <p:sp>
        <p:nvSpPr>
          <p:cNvPr id="55" name="Title 1"/>
          <p:cNvSpPr txBox="1">
            <a:spLocks/>
          </p:cNvSpPr>
          <p:nvPr/>
        </p:nvSpPr>
        <p:spPr bwMode="auto">
          <a:xfrm>
            <a:off x="967556" y="188640"/>
            <a:ext cx="7708900" cy="712440"/>
          </a:xfrm>
          <a:prstGeom prst="rect">
            <a:avLst/>
          </a:prstGeom>
          <a:solidFill>
            <a:schemeClr val="bg1"/>
          </a:solidFill>
          <a:ln>
            <a:noFill/>
          </a:ln>
          <a:effectLst/>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2800">
                <a:solidFill>
                  <a:srgbClr val="B6121E"/>
                </a:solidFill>
                <a:latin typeface="+mj-lt"/>
                <a:ea typeface="+mj-ea"/>
                <a:cs typeface="+mj-cs"/>
              </a:defRPr>
            </a:lvl1pPr>
            <a:lvl2pPr algn="l" rtl="0" eaLnBrk="0" fontAlgn="base" hangingPunct="0">
              <a:spcBef>
                <a:spcPct val="0"/>
              </a:spcBef>
              <a:spcAft>
                <a:spcPct val="0"/>
              </a:spcAft>
              <a:defRPr sz="2800">
                <a:solidFill>
                  <a:srgbClr val="B6121E"/>
                </a:solidFill>
                <a:latin typeface="Arial" charset="0"/>
              </a:defRPr>
            </a:lvl2pPr>
            <a:lvl3pPr algn="l" rtl="0" eaLnBrk="0" fontAlgn="base" hangingPunct="0">
              <a:spcBef>
                <a:spcPct val="0"/>
              </a:spcBef>
              <a:spcAft>
                <a:spcPct val="0"/>
              </a:spcAft>
              <a:defRPr sz="2800">
                <a:solidFill>
                  <a:srgbClr val="B6121E"/>
                </a:solidFill>
                <a:latin typeface="Arial" charset="0"/>
              </a:defRPr>
            </a:lvl3pPr>
            <a:lvl4pPr algn="l" rtl="0" eaLnBrk="0" fontAlgn="base" hangingPunct="0">
              <a:spcBef>
                <a:spcPct val="0"/>
              </a:spcBef>
              <a:spcAft>
                <a:spcPct val="0"/>
              </a:spcAft>
              <a:defRPr sz="2800">
                <a:solidFill>
                  <a:srgbClr val="B6121E"/>
                </a:solidFill>
                <a:latin typeface="Arial" charset="0"/>
              </a:defRPr>
            </a:lvl4pPr>
            <a:lvl5pPr algn="l" rtl="0" eaLnBrk="0" fontAlgn="base" hangingPunct="0">
              <a:spcBef>
                <a:spcPct val="0"/>
              </a:spcBef>
              <a:spcAft>
                <a:spcPct val="0"/>
              </a:spcAft>
              <a:defRPr sz="2800">
                <a:solidFill>
                  <a:srgbClr val="B6121E"/>
                </a:solidFill>
                <a:latin typeface="Arial" charset="0"/>
              </a:defRPr>
            </a:lvl5pPr>
            <a:lvl6pPr marL="457200" algn="l" rtl="0" eaLnBrk="0" fontAlgn="base" hangingPunct="0">
              <a:spcBef>
                <a:spcPct val="0"/>
              </a:spcBef>
              <a:spcAft>
                <a:spcPct val="0"/>
              </a:spcAft>
              <a:defRPr sz="2800">
                <a:solidFill>
                  <a:srgbClr val="B6121E"/>
                </a:solidFill>
                <a:latin typeface="Arial" charset="0"/>
              </a:defRPr>
            </a:lvl6pPr>
            <a:lvl7pPr marL="914400" algn="l" rtl="0" eaLnBrk="0" fontAlgn="base" hangingPunct="0">
              <a:spcBef>
                <a:spcPct val="0"/>
              </a:spcBef>
              <a:spcAft>
                <a:spcPct val="0"/>
              </a:spcAft>
              <a:defRPr sz="2800">
                <a:solidFill>
                  <a:srgbClr val="B6121E"/>
                </a:solidFill>
                <a:latin typeface="Arial" charset="0"/>
              </a:defRPr>
            </a:lvl7pPr>
            <a:lvl8pPr marL="1371600" algn="l" rtl="0" eaLnBrk="0" fontAlgn="base" hangingPunct="0">
              <a:spcBef>
                <a:spcPct val="0"/>
              </a:spcBef>
              <a:spcAft>
                <a:spcPct val="0"/>
              </a:spcAft>
              <a:defRPr sz="2800">
                <a:solidFill>
                  <a:srgbClr val="B6121E"/>
                </a:solidFill>
                <a:latin typeface="Arial" charset="0"/>
              </a:defRPr>
            </a:lvl8pPr>
            <a:lvl9pPr marL="1828800" algn="l" rtl="0" eaLnBrk="0" fontAlgn="base" hangingPunct="0">
              <a:spcBef>
                <a:spcPct val="0"/>
              </a:spcBef>
              <a:spcAft>
                <a:spcPct val="0"/>
              </a:spcAft>
              <a:defRPr sz="2800">
                <a:solidFill>
                  <a:srgbClr val="B6121E"/>
                </a:solidFill>
                <a:latin typeface="Arial" charset="0"/>
              </a:defRPr>
            </a:lvl9pPr>
          </a:lstStyle>
          <a:p>
            <a:r>
              <a:rPr lang="en-CA" kern="0">
                <a:latin typeface="Exo 2 Semi Bold" panose="00000700000000000000" pitchFamily="2" charset="0"/>
              </a:rPr>
              <a:t>Comparison JDF - XJDF</a:t>
            </a:r>
          </a:p>
        </p:txBody>
      </p:sp>
      <p:grpSp>
        <p:nvGrpSpPr>
          <p:cNvPr id="103" name="Group 78"/>
          <p:cNvGrpSpPr/>
          <p:nvPr/>
        </p:nvGrpSpPr>
        <p:grpSpPr>
          <a:xfrm>
            <a:off x="6372200" y="1663506"/>
            <a:ext cx="540000" cy="828000"/>
            <a:chOff x="2215586" y="2194756"/>
            <a:chExt cx="738747" cy="1348740"/>
          </a:xfrm>
          <a:solidFill>
            <a:srgbClr val="3333CC"/>
          </a:solidFill>
        </p:grpSpPr>
        <p:sp>
          <p:nvSpPr>
            <p:cNvPr id="104" name="AutoShape 1056"/>
            <p:cNvSpPr>
              <a:spLocks noChangeArrowheads="1"/>
            </p:cNvSpPr>
            <p:nvPr/>
          </p:nvSpPr>
          <p:spPr bwMode="auto">
            <a:xfrm>
              <a:off x="2215586" y="2194756"/>
              <a:ext cx="738747" cy="1348740"/>
            </a:xfrm>
            <a:prstGeom prst="foldedCorner">
              <a:avLst>
                <a:gd name="adj" fmla="val 12500"/>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nchorCtr="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z="400">
                <a:latin typeface="Exo 2" panose="00000500000000000000" pitchFamily="2" charset="0"/>
              </a:endParaRPr>
            </a:p>
          </p:txBody>
        </p:sp>
        <p:sp>
          <p:nvSpPr>
            <p:cNvPr id="107" name="Text Box 1074"/>
            <p:cNvSpPr txBox="1">
              <a:spLocks noChangeArrowheads="1"/>
            </p:cNvSpPr>
            <p:nvPr/>
          </p:nvSpPr>
          <p:spPr bwMode="auto">
            <a:xfrm>
              <a:off x="2277505" y="2194756"/>
              <a:ext cx="600497" cy="134874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nchorCtr="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100000"/>
                </a:lnSpc>
                <a:spcBef>
                  <a:spcPct val="50000"/>
                </a:spcBef>
                <a:defRPr/>
              </a:pPr>
              <a:r>
                <a:rPr lang="de-DE" altLang="en-US" sz="1200">
                  <a:solidFill>
                    <a:schemeClr val="bg1"/>
                  </a:solidFill>
                  <a:latin typeface="Exo 2" panose="00000500000000000000" pitchFamily="2" charset="0"/>
                </a:rPr>
                <a:t>JDF Data</a:t>
              </a:r>
            </a:p>
          </p:txBody>
        </p:sp>
      </p:grpSp>
      <p:grpSp>
        <p:nvGrpSpPr>
          <p:cNvPr id="26" name="Gruppieren 25"/>
          <p:cNvGrpSpPr/>
          <p:nvPr/>
        </p:nvGrpSpPr>
        <p:grpSpPr>
          <a:xfrm>
            <a:off x="3707904" y="1971754"/>
            <a:ext cx="1676400" cy="1676400"/>
            <a:chOff x="4191744" y="3624808"/>
            <a:chExt cx="1676400" cy="1676400"/>
          </a:xfrm>
          <a:solidFill>
            <a:srgbClr val="FFC000"/>
          </a:solidFill>
        </p:grpSpPr>
        <p:sp>
          <p:nvSpPr>
            <p:cNvPr id="59" name="Rectangle 1029"/>
            <p:cNvSpPr>
              <a:spLocks noChangeArrowheads="1"/>
            </p:cNvSpPr>
            <p:nvPr/>
          </p:nvSpPr>
          <p:spPr bwMode="auto">
            <a:xfrm>
              <a:off x="4191744" y="3624808"/>
              <a:ext cx="1676400" cy="1676400"/>
            </a:xfrm>
            <a:prstGeom prst="rect">
              <a:avLst/>
            </a:prstGeom>
            <a:grp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latin typeface="Exo 2" panose="00000500000000000000" pitchFamily="2" charset="0"/>
              </a:endParaRPr>
            </a:p>
          </p:txBody>
        </p:sp>
        <p:sp>
          <p:nvSpPr>
            <p:cNvPr id="62" name="Flowchart: Magnetic Disk 61"/>
            <p:cNvSpPr/>
            <p:nvPr/>
          </p:nvSpPr>
          <p:spPr bwMode="auto">
            <a:xfrm>
              <a:off x="4393637" y="3846424"/>
              <a:ext cx="1224136" cy="1310768"/>
            </a:xfrm>
            <a:prstGeom prst="flowChartMagneticDisk">
              <a:avLst/>
            </a:prstGeom>
            <a:solidFill>
              <a:srgbClr val="C0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Exo 2" panose="00000500000000000000" pitchFamily="2" charset="0"/>
              </a:endParaRPr>
            </a:p>
          </p:txBody>
        </p:sp>
        <p:sp>
          <p:nvSpPr>
            <p:cNvPr id="61" name="TextBox 60"/>
            <p:cNvSpPr txBox="1"/>
            <p:nvPr/>
          </p:nvSpPr>
          <p:spPr>
            <a:xfrm rot="5400000">
              <a:off x="4698999" y="4106392"/>
              <a:ext cx="615553" cy="1198015"/>
            </a:xfrm>
            <a:prstGeom prst="rect">
              <a:avLst/>
            </a:prstGeom>
            <a:noFill/>
            <a:ln>
              <a:noFill/>
            </a:ln>
          </p:spPr>
          <p:txBody>
            <a:bodyPr vert="vert270" wrap="square" rtlCol="0">
              <a:spAutoFit/>
            </a:bodyPr>
            <a:lstStyle/>
            <a:p>
              <a:pPr algn="ctr">
                <a:lnSpc>
                  <a:spcPct val="100000"/>
                </a:lnSpc>
              </a:pPr>
              <a:r>
                <a:rPr lang="de-DE" sz="1400" dirty="0">
                  <a:solidFill>
                    <a:schemeClr val="bg1"/>
                  </a:solidFill>
                  <a:latin typeface="Exo 2" panose="00000500000000000000" pitchFamily="2" charset="0"/>
                </a:rPr>
                <a:t>Private Data Base</a:t>
              </a:r>
            </a:p>
          </p:txBody>
        </p:sp>
      </p:grpSp>
      <p:sp>
        <p:nvSpPr>
          <p:cNvPr id="118" name="AutoShape 1046"/>
          <p:cNvSpPr>
            <a:spLocks noChangeArrowheads="1"/>
          </p:cNvSpPr>
          <p:nvPr/>
        </p:nvSpPr>
        <p:spPr bwMode="auto">
          <a:xfrm>
            <a:off x="323528" y="2422058"/>
            <a:ext cx="1080000" cy="609600"/>
          </a:xfrm>
          <a:prstGeom prst="roundRect">
            <a:avLst>
              <a:gd name="adj" fmla="val 16667"/>
            </a:avLst>
          </a:prstGeom>
          <a:solidFill>
            <a:srgbClr val="FFFFCC"/>
          </a:solidFill>
          <a:ln w="31750">
            <a:solidFill>
              <a:schemeClr val="bg1"/>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defRPr/>
            </a:pPr>
            <a:r>
              <a:rPr lang="de-DE" altLang="en-US" sz="1400">
                <a:latin typeface="Exo 2" panose="00000500000000000000" pitchFamily="2" charset="0"/>
              </a:rPr>
              <a:t>Device 1</a:t>
            </a:r>
          </a:p>
        </p:txBody>
      </p:sp>
      <p:sp>
        <p:nvSpPr>
          <p:cNvPr id="120" name="AutoShape 1048"/>
          <p:cNvSpPr>
            <a:spLocks noChangeArrowheads="1"/>
          </p:cNvSpPr>
          <p:nvPr/>
        </p:nvSpPr>
        <p:spPr bwMode="auto">
          <a:xfrm>
            <a:off x="7668344" y="2422058"/>
            <a:ext cx="1080000" cy="609600"/>
          </a:xfrm>
          <a:prstGeom prst="roundRect">
            <a:avLst>
              <a:gd name="adj" fmla="val 16667"/>
            </a:avLst>
          </a:prstGeom>
          <a:solidFill>
            <a:srgbClr val="FFFFCC"/>
          </a:solidFill>
          <a:ln w="31750">
            <a:solidFill>
              <a:schemeClr val="bg1"/>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defRPr/>
            </a:pPr>
            <a:r>
              <a:rPr lang="de-DE" altLang="en-US" sz="1400">
                <a:latin typeface="Exo 2" panose="00000500000000000000" pitchFamily="2" charset="0"/>
              </a:rPr>
              <a:t>Device 2</a:t>
            </a:r>
          </a:p>
        </p:txBody>
      </p:sp>
      <p:sp>
        <p:nvSpPr>
          <p:cNvPr id="121" name="AutoShape 1048"/>
          <p:cNvSpPr>
            <a:spLocks noChangeArrowheads="1"/>
          </p:cNvSpPr>
          <p:nvPr/>
        </p:nvSpPr>
        <p:spPr bwMode="auto">
          <a:xfrm>
            <a:off x="7668344" y="2422058"/>
            <a:ext cx="1080000" cy="609600"/>
          </a:xfrm>
          <a:prstGeom prst="roundRect">
            <a:avLst>
              <a:gd name="adj" fmla="val 16667"/>
            </a:avLst>
          </a:prstGeom>
          <a:solidFill>
            <a:srgbClr val="FFFFCC"/>
          </a:solidFill>
          <a:ln w="57150">
            <a:solidFill>
              <a:schemeClr val="accent2"/>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defRPr/>
            </a:pPr>
            <a:r>
              <a:rPr lang="de-DE" altLang="en-US" sz="1400">
                <a:latin typeface="Exo 2" panose="00000500000000000000" pitchFamily="2" charset="0"/>
              </a:rPr>
              <a:t>Device 2</a:t>
            </a:r>
          </a:p>
        </p:txBody>
      </p:sp>
      <p:sp>
        <p:nvSpPr>
          <p:cNvPr id="119" name="AutoShape 1046"/>
          <p:cNvSpPr>
            <a:spLocks noChangeArrowheads="1"/>
          </p:cNvSpPr>
          <p:nvPr/>
        </p:nvSpPr>
        <p:spPr bwMode="auto">
          <a:xfrm>
            <a:off x="323528" y="2420888"/>
            <a:ext cx="1080000" cy="609600"/>
          </a:xfrm>
          <a:prstGeom prst="roundRect">
            <a:avLst>
              <a:gd name="adj" fmla="val 16667"/>
            </a:avLst>
          </a:prstGeom>
          <a:solidFill>
            <a:srgbClr val="FFFFCC"/>
          </a:solidFill>
          <a:ln w="57150">
            <a:solidFill>
              <a:srgbClr val="00B050"/>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defRPr/>
            </a:pPr>
            <a:r>
              <a:rPr lang="de-DE" altLang="en-US" sz="1400">
                <a:latin typeface="Exo 2" panose="00000500000000000000" pitchFamily="2" charset="0"/>
              </a:rPr>
              <a:t>Device 1</a:t>
            </a:r>
          </a:p>
        </p:txBody>
      </p:sp>
      <p:grpSp>
        <p:nvGrpSpPr>
          <p:cNvPr id="126" name="Group 78"/>
          <p:cNvGrpSpPr/>
          <p:nvPr/>
        </p:nvGrpSpPr>
        <p:grpSpPr>
          <a:xfrm>
            <a:off x="6409859" y="2983090"/>
            <a:ext cx="540000" cy="828000"/>
            <a:chOff x="2215586" y="2194756"/>
            <a:chExt cx="738747" cy="1348740"/>
          </a:xfrm>
        </p:grpSpPr>
        <p:sp>
          <p:nvSpPr>
            <p:cNvPr id="127" name="AutoShape 1056"/>
            <p:cNvSpPr>
              <a:spLocks noChangeArrowheads="1"/>
            </p:cNvSpPr>
            <p:nvPr/>
          </p:nvSpPr>
          <p:spPr bwMode="auto">
            <a:xfrm>
              <a:off x="2215586" y="2194756"/>
              <a:ext cx="738747" cy="1348740"/>
            </a:xfrm>
            <a:prstGeom prst="foldedCorner">
              <a:avLst>
                <a:gd name="adj" fmla="val 12500"/>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nchorCtr="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z="400">
                <a:latin typeface="Exo 2" panose="00000500000000000000" pitchFamily="2" charset="0"/>
              </a:endParaRPr>
            </a:p>
          </p:txBody>
        </p:sp>
        <p:sp>
          <p:nvSpPr>
            <p:cNvPr id="128" name="Text Box 1074"/>
            <p:cNvSpPr txBox="1">
              <a:spLocks noChangeArrowheads="1"/>
            </p:cNvSpPr>
            <p:nvPr/>
          </p:nvSpPr>
          <p:spPr bwMode="auto">
            <a:xfrm>
              <a:off x="2276139" y="2194756"/>
              <a:ext cx="678193" cy="1348740"/>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nchorCtr="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100000"/>
                </a:lnSpc>
                <a:spcBef>
                  <a:spcPct val="50000"/>
                </a:spcBef>
                <a:defRPr/>
              </a:pPr>
              <a:r>
                <a:rPr lang="de-DE" altLang="en-US" sz="1200">
                  <a:solidFill>
                    <a:schemeClr val="bg1"/>
                  </a:solidFill>
                  <a:latin typeface="Exo 2" panose="00000500000000000000" pitchFamily="2" charset="0"/>
                </a:rPr>
                <a:t>New JDF Data</a:t>
              </a:r>
            </a:p>
          </p:txBody>
        </p:sp>
      </p:grpSp>
      <p:sp>
        <p:nvSpPr>
          <p:cNvPr id="28" name="Rechteck 27"/>
          <p:cNvSpPr/>
          <p:nvPr/>
        </p:nvSpPr>
        <p:spPr bwMode="auto">
          <a:xfrm>
            <a:off x="2051720" y="1484784"/>
            <a:ext cx="828152" cy="104281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62000"/>
              </a:lnSpc>
              <a:spcBef>
                <a:spcPct val="0"/>
              </a:spcBef>
              <a:spcAft>
                <a:spcPct val="0"/>
              </a:spcAft>
              <a:buClr>
                <a:srgbClr val="000000"/>
              </a:buClr>
              <a:buSzPct val="100000"/>
              <a:buFont typeface="Arial" charset="0"/>
              <a:buNone/>
              <a:tabLst/>
            </a:pPr>
            <a:endParaRPr kumimoji="0" lang="en-CA" sz="1800" b="0" i="0" u="none" strike="noStrike" cap="none" normalizeH="0" baseline="0">
              <a:ln>
                <a:noFill/>
              </a:ln>
              <a:solidFill>
                <a:schemeClr val="tx1"/>
              </a:solidFill>
              <a:effectLst/>
              <a:latin typeface="Arial" charset="0"/>
              <a:ea typeface="SimSun" pitchFamily="2" charset="-122"/>
            </a:endParaRPr>
          </a:p>
        </p:txBody>
      </p:sp>
      <p:sp>
        <p:nvSpPr>
          <p:cNvPr id="139" name="AutoShape 1056"/>
          <p:cNvSpPr>
            <a:spLocks noChangeArrowheads="1"/>
          </p:cNvSpPr>
          <p:nvPr/>
        </p:nvSpPr>
        <p:spPr bwMode="auto">
          <a:xfrm>
            <a:off x="2267744" y="1663506"/>
            <a:ext cx="540000" cy="828000"/>
          </a:xfrm>
          <a:prstGeom prst="foldedCorner">
            <a:avLst>
              <a:gd name="adj" fmla="val 12500"/>
            </a:avLst>
          </a:prstGeom>
          <a:noFill/>
          <a:ln w="9525">
            <a:noFill/>
            <a:round/>
            <a:headEnd/>
            <a:tailEnd/>
          </a:ln>
          <a:effectLst/>
        </p:spPr>
        <p:txBody>
          <a:bodyPr wrap="none" lIns="36000" tIns="36000" rIns="36000" bIns="36000" anchor="ctr" anchorCtr="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z="400">
              <a:latin typeface="Exo 2" panose="00000500000000000000" pitchFamily="2" charset="0"/>
            </a:endParaRPr>
          </a:p>
        </p:txBody>
      </p:sp>
      <p:sp>
        <p:nvSpPr>
          <p:cNvPr id="144" name="Rechteck 143"/>
          <p:cNvSpPr/>
          <p:nvPr/>
        </p:nvSpPr>
        <p:spPr bwMode="auto">
          <a:xfrm>
            <a:off x="6300192" y="1484784"/>
            <a:ext cx="828152" cy="104281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62000"/>
              </a:lnSpc>
              <a:spcBef>
                <a:spcPct val="0"/>
              </a:spcBef>
              <a:spcAft>
                <a:spcPct val="0"/>
              </a:spcAft>
              <a:buClr>
                <a:srgbClr val="000000"/>
              </a:buClr>
              <a:buSzPct val="100000"/>
              <a:buFont typeface="Arial" charset="0"/>
              <a:buNone/>
              <a:tabLst/>
            </a:pPr>
            <a:endParaRPr kumimoji="0" lang="en-CA" sz="1800" b="0" i="0" u="none" strike="noStrike" cap="none" normalizeH="0" baseline="0">
              <a:ln>
                <a:noFill/>
              </a:ln>
              <a:solidFill>
                <a:schemeClr val="tx1"/>
              </a:solidFill>
              <a:effectLst/>
              <a:latin typeface="Arial" charset="0"/>
              <a:ea typeface="SimSun" pitchFamily="2" charset="-122"/>
            </a:endParaRPr>
          </a:p>
        </p:txBody>
      </p:sp>
      <p:sp>
        <p:nvSpPr>
          <p:cNvPr id="145" name="Rechteck 144"/>
          <p:cNvSpPr/>
          <p:nvPr/>
        </p:nvSpPr>
        <p:spPr bwMode="auto">
          <a:xfrm>
            <a:off x="6409859" y="2983090"/>
            <a:ext cx="828152" cy="104281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62000"/>
              </a:lnSpc>
              <a:spcBef>
                <a:spcPct val="0"/>
              </a:spcBef>
              <a:spcAft>
                <a:spcPct val="0"/>
              </a:spcAft>
              <a:buClr>
                <a:srgbClr val="000000"/>
              </a:buClr>
              <a:buSzPct val="100000"/>
              <a:buFont typeface="Arial" charset="0"/>
              <a:buNone/>
              <a:tabLst/>
            </a:pPr>
            <a:endParaRPr kumimoji="0" lang="en-CA" sz="1800" b="0" i="0" u="none" strike="noStrike" cap="none" normalizeH="0" baseline="0">
              <a:ln>
                <a:noFill/>
              </a:ln>
              <a:solidFill>
                <a:schemeClr val="tx1"/>
              </a:solidFill>
              <a:effectLst/>
              <a:latin typeface="Arial" charset="0"/>
              <a:ea typeface="SimSun" pitchFamily="2" charset="-122"/>
            </a:endParaRPr>
          </a:p>
        </p:txBody>
      </p:sp>
      <p:grpSp>
        <p:nvGrpSpPr>
          <p:cNvPr id="20" name="Gruppieren 19"/>
          <p:cNvGrpSpPr/>
          <p:nvPr/>
        </p:nvGrpSpPr>
        <p:grpSpPr>
          <a:xfrm>
            <a:off x="2267744" y="1663506"/>
            <a:ext cx="540000" cy="828000"/>
            <a:chOff x="2951880" y="2636912"/>
            <a:chExt cx="540000" cy="828000"/>
          </a:xfrm>
        </p:grpSpPr>
        <p:sp>
          <p:nvSpPr>
            <p:cNvPr id="93" name="AutoShape 1056"/>
            <p:cNvSpPr>
              <a:spLocks noChangeArrowheads="1"/>
            </p:cNvSpPr>
            <p:nvPr/>
          </p:nvSpPr>
          <p:spPr bwMode="auto">
            <a:xfrm>
              <a:off x="2951880" y="2636912"/>
              <a:ext cx="540000" cy="828000"/>
            </a:xfrm>
            <a:prstGeom prst="foldedCorner">
              <a:avLst>
                <a:gd name="adj" fmla="val 12500"/>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nchorCtr="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z="400">
                <a:latin typeface="Exo 2" panose="00000500000000000000" pitchFamily="2" charset="0"/>
              </a:endParaRPr>
            </a:p>
          </p:txBody>
        </p:sp>
        <p:sp>
          <p:nvSpPr>
            <p:cNvPr id="94" name="Text Box 1074"/>
            <p:cNvSpPr txBox="1">
              <a:spLocks noChangeArrowheads="1"/>
            </p:cNvSpPr>
            <p:nvPr/>
          </p:nvSpPr>
          <p:spPr bwMode="auto">
            <a:xfrm>
              <a:off x="2962710" y="2636912"/>
              <a:ext cx="490623" cy="828000"/>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nchorCtr="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100000"/>
                </a:lnSpc>
                <a:spcBef>
                  <a:spcPct val="50000"/>
                </a:spcBef>
                <a:defRPr/>
              </a:pPr>
              <a:r>
                <a:rPr lang="de-DE" altLang="en-US" sz="1200">
                  <a:solidFill>
                    <a:schemeClr val="bg1"/>
                  </a:solidFill>
                  <a:latin typeface="Exo 2" panose="00000500000000000000" pitchFamily="2" charset="0"/>
                </a:rPr>
                <a:t>XJDF Data </a:t>
              </a:r>
              <a:r>
                <a:rPr lang="de-DE" altLang="en-US" sz="1200" err="1">
                  <a:solidFill>
                    <a:schemeClr val="bg1"/>
                  </a:solidFill>
                  <a:latin typeface="Exo 2" panose="00000500000000000000" pitchFamily="2" charset="0"/>
                </a:rPr>
                <a:t>for</a:t>
              </a:r>
              <a:r>
                <a:rPr lang="de-DE" altLang="en-US" sz="1200">
                  <a:solidFill>
                    <a:schemeClr val="bg1"/>
                  </a:solidFill>
                  <a:latin typeface="Exo 2" panose="00000500000000000000" pitchFamily="2" charset="0"/>
                </a:rPr>
                <a:t> </a:t>
              </a:r>
              <a:r>
                <a:rPr lang="de-DE" altLang="en-US" sz="1200" err="1">
                  <a:solidFill>
                    <a:schemeClr val="bg1"/>
                  </a:solidFill>
                  <a:latin typeface="Exo 2" panose="00000500000000000000" pitchFamily="2" charset="0"/>
                </a:rPr>
                <a:t>Dev</a:t>
              </a:r>
              <a:r>
                <a:rPr lang="de-DE" altLang="en-US" sz="1200">
                  <a:solidFill>
                    <a:schemeClr val="bg1"/>
                  </a:solidFill>
                  <a:latin typeface="Exo 2" panose="00000500000000000000" pitchFamily="2" charset="0"/>
                </a:rPr>
                <a:t>. 1</a:t>
              </a:r>
            </a:p>
          </p:txBody>
        </p:sp>
      </p:grpSp>
      <p:grpSp>
        <p:nvGrpSpPr>
          <p:cNvPr id="27" name="Gruppieren 26"/>
          <p:cNvGrpSpPr/>
          <p:nvPr/>
        </p:nvGrpSpPr>
        <p:grpSpPr>
          <a:xfrm>
            <a:off x="6409859" y="1663506"/>
            <a:ext cx="540000" cy="828000"/>
            <a:chOff x="7200352" y="2636912"/>
            <a:chExt cx="540000" cy="828000"/>
          </a:xfrm>
        </p:grpSpPr>
        <p:sp>
          <p:nvSpPr>
            <p:cNvPr id="123" name="AutoShape 1056"/>
            <p:cNvSpPr>
              <a:spLocks noChangeArrowheads="1"/>
            </p:cNvSpPr>
            <p:nvPr/>
          </p:nvSpPr>
          <p:spPr bwMode="auto">
            <a:xfrm>
              <a:off x="7200352" y="2636912"/>
              <a:ext cx="540000" cy="828000"/>
            </a:xfrm>
            <a:prstGeom prst="foldedCorner">
              <a:avLst>
                <a:gd name="adj" fmla="val 12500"/>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nchorCtr="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z="400">
                <a:latin typeface="Exo 2" panose="00000500000000000000" pitchFamily="2" charset="0"/>
              </a:endParaRPr>
            </a:p>
          </p:txBody>
        </p:sp>
        <p:sp>
          <p:nvSpPr>
            <p:cNvPr id="124" name="Text Box 1074"/>
            <p:cNvSpPr txBox="1">
              <a:spLocks noChangeArrowheads="1"/>
            </p:cNvSpPr>
            <p:nvPr/>
          </p:nvSpPr>
          <p:spPr bwMode="auto">
            <a:xfrm>
              <a:off x="7236296" y="2636912"/>
              <a:ext cx="495737" cy="828000"/>
            </a:xfrm>
            <a:prstGeom prst="rect">
              <a:avLst/>
            </a:prstGeom>
            <a:noFill/>
            <a:ln>
              <a:noFill/>
            </a:ln>
            <a:effectLst/>
          </p:spPr>
          <p:txBody>
            <a:bodyPr lIns="36000" tIns="36000" rIns="36000" bIns="36000" anchor="ctr" anchorCtr="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100000"/>
                </a:lnSpc>
                <a:spcBef>
                  <a:spcPct val="50000"/>
                </a:spcBef>
                <a:defRPr/>
              </a:pPr>
              <a:r>
                <a:rPr lang="de-DE" altLang="en-US" sz="1200">
                  <a:solidFill>
                    <a:schemeClr val="bg1"/>
                  </a:solidFill>
                  <a:latin typeface="Exo 2" panose="00000500000000000000" pitchFamily="2" charset="0"/>
                </a:rPr>
                <a:t>XJDF Data </a:t>
              </a:r>
              <a:r>
                <a:rPr lang="de-DE" altLang="en-US" sz="1200" err="1">
                  <a:solidFill>
                    <a:schemeClr val="bg1"/>
                  </a:solidFill>
                  <a:latin typeface="Exo 2" panose="00000500000000000000" pitchFamily="2" charset="0"/>
                </a:rPr>
                <a:t>for</a:t>
              </a:r>
              <a:r>
                <a:rPr lang="de-DE" altLang="en-US" sz="1200">
                  <a:solidFill>
                    <a:schemeClr val="bg1"/>
                  </a:solidFill>
                  <a:latin typeface="Exo 2" panose="00000500000000000000" pitchFamily="2" charset="0"/>
                </a:rPr>
                <a:t> </a:t>
              </a:r>
              <a:r>
                <a:rPr lang="de-DE" altLang="en-US" sz="1200" err="1">
                  <a:solidFill>
                    <a:schemeClr val="bg1"/>
                  </a:solidFill>
                  <a:latin typeface="Exo 2" panose="00000500000000000000" pitchFamily="2" charset="0"/>
                </a:rPr>
                <a:t>Dev</a:t>
              </a:r>
              <a:r>
                <a:rPr lang="de-DE" altLang="en-US" sz="1200">
                  <a:solidFill>
                    <a:schemeClr val="bg1"/>
                  </a:solidFill>
                  <a:latin typeface="Exo 2" panose="00000500000000000000" pitchFamily="2" charset="0"/>
                </a:rPr>
                <a:t>. 2</a:t>
              </a:r>
            </a:p>
          </p:txBody>
        </p:sp>
      </p:grpSp>
      <p:grpSp>
        <p:nvGrpSpPr>
          <p:cNvPr id="10" name="Gruppieren 9"/>
          <p:cNvGrpSpPr/>
          <p:nvPr/>
        </p:nvGrpSpPr>
        <p:grpSpPr>
          <a:xfrm>
            <a:off x="2267744" y="2983090"/>
            <a:ext cx="540000" cy="828000"/>
            <a:chOff x="2367985" y="2402078"/>
            <a:chExt cx="540000" cy="828000"/>
          </a:xfrm>
        </p:grpSpPr>
        <p:sp>
          <p:nvSpPr>
            <p:cNvPr id="96" name="AutoShape 1056"/>
            <p:cNvSpPr>
              <a:spLocks noChangeArrowheads="1"/>
            </p:cNvSpPr>
            <p:nvPr/>
          </p:nvSpPr>
          <p:spPr bwMode="auto">
            <a:xfrm>
              <a:off x="2367985" y="2402078"/>
              <a:ext cx="540000" cy="828000"/>
            </a:xfrm>
            <a:prstGeom prst="foldedCorner">
              <a:avLst>
                <a:gd name="adj" fmla="val 12500"/>
              </a:avLst>
            </a:prstGeom>
            <a:solidFill>
              <a:srgbClr val="008000"/>
            </a:solidFill>
            <a:ln w="9525">
              <a:solidFill>
                <a:schemeClr val="tx1"/>
              </a:solidFill>
              <a:round/>
              <a:headEnd/>
              <a:tailEnd/>
            </a:ln>
            <a:effectLst/>
          </p:spPr>
          <p:txBody>
            <a:bodyPr wrap="none" lIns="36000" tIns="36000" rIns="36000" bIns="36000" anchor="ctr" anchorCtr="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z="400">
                <a:latin typeface="Exo 2" panose="00000500000000000000" pitchFamily="2" charset="0"/>
              </a:endParaRPr>
            </a:p>
          </p:txBody>
        </p:sp>
        <p:sp>
          <p:nvSpPr>
            <p:cNvPr id="97" name="Text Box 1074"/>
            <p:cNvSpPr txBox="1">
              <a:spLocks noChangeArrowheads="1"/>
            </p:cNvSpPr>
            <p:nvPr/>
          </p:nvSpPr>
          <p:spPr bwMode="auto">
            <a:xfrm>
              <a:off x="2413246" y="2402078"/>
              <a:ext cx="438944" cy="828000"/>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nchorCtr="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100000"/>
                </a:lnSpc>
                <a:spcBef>
                  <a:spcPct val="50000"/>
                </a:spcBef>
                <a:defRPr/>
              </a:pPr>
              <a:r>
                <a:rPr lang="de-DE" altLang="en-US" sz="1200" err="1">
                  <a:solidFill>
                    <a:schemeClr val="bg1"/>
                  </a:solidFill>
                  <a:latin typeface="Exo 2" panose="00000500000000000000" pitchFamily="2" charset="0"/>
                </a:rPr>
                <a:t>NewJDF</a:t>
              </a:r>
              <a:r>
                <a:rPr lang="de-DE" altLang="en-US" sz="1200">
                  <a:solidFill>
                    <a:schemeClr val="bg1"/>
                  </a:solidFill>
                  <a:latin typeface="Exo 2" panose="00000500000000000000" pitchFamily="2" charset="0"/>
                </a:rPr>
                <a:t> Data</a:t>
              </a:r>
            </a:p>
          </p:txBody>
        </p:sp>
      </p:grpSp>
      <p:grpSp>
        <p:nvGrpSpPr>
          <p:cNvPr id="130" name="Group 78"/>
          <p:cNvGrpSpPr/>
          <p:nvPr/>
        </p:nvGrpSpPr>
        <p:grpSpPr>
          <a:xfrm>
            <a:off x="6409859" y="2983090"/>
            <a:ext cx="540000" cy="828000"/>
            <a:chOff x="2215586" y="2194756"/>
            <a:chExt cx="738747" cy="1348740"/>
          </a:xfrm>
        </p:grpSpPr>
        <p:sp>
          <p:nvSpPr>
            <p:cNvPr id="136" name="AutoShape 1056"/>
            <p:cNvSpPr>
              <a:spLocks noChangeArrowheads="1"/>
            </p:cNvSpPr>
            <p:nvPr/>
          </p:nvSpPr>
          <p:spPr bwMode="auto">
            <a:xfrm>
              <a:off x="2215586" y="2194756"/>
              <a:ext cx="738747" cy="1348740"/>
            </a:xfrm>
            <a:prstGeom prst="foldedCorner">
              <a:avLst>
                <a:gd name="adj" fmla="val 12500"/>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nchorCtr="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z="400">
                <a:latin typeface="Exo 2" panose="00000500000000000000" pitchFamily="2" charset="0"/>
              </a:endParaRPr>
            </a:p>
          </p:txBody>
        </p:sp>
        <p:sp>
          <p:nvSpPr>
            <p:cNvPr id="137" name="Text Box 1074"/>
            <p:cNvSpPr txBox="1">
              <a:spLocks noChangeArrowheads="1"/>
            </p:cNvSpPr>
            <p:nvPr/>
          </p:nvSpPr>
          <p:spPr bwMode="auto">
            <a:xfrm>
              <a:off x="2276139" y="2194756"/>
              <a:ext cx="678193" cy="1348740"/>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nchorCtr="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100000"/>
                </a:lnSpc>
                <a:spcBef>
                  <a:spcPct val="50000"/>
                </a:spcBef>
                <a:defRPr/>
              </a:pPr>
              <a:r>
                <a:rPr lang="de-DE" altLang="en-US" sz="1200">
                  <a:solidFill>
                    <a:schemeClr val="bg1"/>
                  </a:solidFill>
                  <a:latin typeface="Exo 2" panose="00000500000000000000" pitchFamily="2" charset="0"/>
                </a:rPr>
                <a:t>New XJDF Data </a:t>
              </a:r>
              <a:r>
                <a:rPr lang="de-DE" altLang="en-US" sz="1200" err="1">
                  <a:solidFill>
                    <a:schemeClr val="bg1"/>
                  </a:solidFill>
                  <a:latin typeface="Exo 2" panose="00000500000000000000" pitchFamily="2" charset="0"/>
                </a:rPr>
                <a:t>Dev</a:t>
              </a:r>
              <a:r>
                <a:rPr lang="de-DE" altLang="en-US" sz="1200">
                  <a:solidFill>
                    <a:schemeClr val="bg1"/>
                  </a:solidFill>
                  <a:latin typeface="Exo 2" panose="00000500000000000000" pitchFamily="2" charset="0"/>
                </a:rPr>
                <a:t>. 2</a:t>
              </a:r>
            </a:p>
          </p:txBody>
        </p:sp>
      </p:grpSp>
      <p:sp>
        <p:nvSpPr>
          <p:cNvPr id="146" name="Rechteck 145"/>
          <p:cNvSpPr/>
          <p:nvPr/>
        </p:nvSpPr>
        <p:spPr bwMode="auto">
          <a:xfrm>
            <a:off x="2267744" y="2983090"/>
            <a:ext cx="828152" cy="104281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62000"/>
              </a:lnSpc>
              <a:spcBef>
                <a:spcPct val="0"/>
              </a:spcBef>
              <a:spcAft>
                <a:spcPct val="0"/>
              </a:spcAft>
              <a:buClr>
                <a:srgbClr val="000000"/>
              </a:buClr>
              <a:buSzPct val="100000"/>
              <a:buFont typeface="Arial" charset="0"/>
              <a:buNone/>
              <a:tabLst/>
            </a:pPr>
            <a:endParaRPr kumimoji="0" lang="en-CA" sz="1800" b="0" i="0" u="none" strike="noStrike" cap="none" normalizeH="0" baseline="0">
              <a:ln>
                <a:noFill/>
              </a:ln>
              <a:solidFill>
                <a:schemeClr val="tx1"/>
              </a:solidFill>
              <a:effectLst/>
              <a:latin typeface="Arial" charset="0"/>
              <a:ea typeface="SimSun" pitchFamily="2" charset="-122"/>
            </a:endParaRPr>
          </a:p>
        </p:txBody>
      </p:sp>
      <p:grpSp>
        <p:nvGrpSpPr>
          <p:cNvPr id="19" name="Gruppieren 18"/>
          <p:cNvGrpSpPr/>
          <p:nvPr/>
        </p:nvGrpSpPr>
        <p:grpSpPr>
          <a:xfrm>
            <a:off x="2267744" y="2983090"/>
            <a:ext cx="568870" cy="828000"/>
            <a:chOff x="2274938" y="3952199"/>
            <a:chExt cx="568870" cy="828000"/>
          </a:xfrm>
        </p:grpSpPr>
        <p:sp>
          <p:nvSpPr>
            <p:cNvPr id="98" name="AutoShape 1056"/>
            <p:cNvSpPr>
              <a:spLocks noChangeArrowheads="1"/>
            </p:cNvSpPr>
            <p:nvPr/>
          </p:nvSpPr>
          <p:spPr bwMode="auto">
            <a:xfrm>
              <a:off x="2274938" y="3952199"/>
              <a:ext cx="540000" cy="828000"/>
            </a:xfrm>
            <a:prstGeom prst="foldedCorner">
              <a:avLst>
                <a:gd name="adj" fmla="val 12500"/>
              </a:avLst>
            </a:prstGeom>
            <a:solidFill>
              <a:srgbClr val="008000"/>
            </a:solidFill>
            <a:ln w="9525">
              <a:solidFill>
                <a:schemeClr val="tx1"/>
              </a:solidFill>
              <a:round/>
              <a:headEnd/>
              <a:tailEnd/>
            </a:ln>
            <a:effectLst/>
          </p:spPr>
          <p:txBody>
            <a:bodyPr wrap="none" lIns="36000" tIns="36000" rIns="36000" bIns="36000" anchor="ctr" anchorCtr="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z="400">
                <a:latin typeface="Exo 2" panose="00000500000000000000" pitchFamily="2" charset="0"/>
              </a:endParaRPr>
            </a:p>
          </p:txBody>
        </p:sp>
        <p:sp>
          <p:nvSpPr>
            <p:cNvPr id="100" name="Text Box 1074"/>
            <p:cNvSpPr txBox="1">
              <a:spLocks noChangeArrowheads="1"/>
            </p:cNvSpPr>
            <p:nvPr/>
          </p:nvSpPr>
          <p:spPr bwMode="auto">
            <a:xfrm>
              <a:off x="2314638" y="3952199"/>
              <a:ext cx="529170" cy="828000"/>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nchorCtr="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100000"/>
                </a:lnSpc>
                <a:spcBef>
                  <a:spcPct val="50000"/>
                </a:spcBef>
                <a:defRPr/>
              </a:pPr>
              <a:r>
                <a:rPr lang="de-DE" altLang="en-US" sz="1200">
                  <a:solidFill>
                    <a:schemeClr val="bg1"/>
                  </a:solidFill>
                  <a:latin typeface="Exo 2" panose="00000500000000000000" pitchFamily="2" charset="0"/>
                </a:rPr>
                <a:t>New XJDF Data </a:t>
              </a:r>
              <a:r>
                <a:rPr lang="de-DE" altLang="en-US" sz="1200" err="1">
                  <a:solidFill>
                    <a:schemeClr val="bg1"/>
                  </a:solidFill>
                  <a:latin typeface="Exo 2" panose="00000500000000000000" pitchFamily="2" charset="0"/>
                </a:rPr>
                <a:t>Dev</a:t>
              </a:r>
              <a:r>
                <a:rPr lang="de-DE" altLang="en-US" sz="1200">
                  <a:solidFill>
                    <a:schemeClr val="bg1"/>
                  </a:solidFill>
                  <a:latin typeface="Exo 2" panose="00000500000000000000" pitchFamily="2" charset="0"/>
                </a:rPr>
                <a:t>. 1</a:t>
              </a:r>
            </a:p>
          </p:txBody>
        </p:sp>
      </p:grpSp>
      <p:sp>
        <p:nvSpPr>
          <p:cNvPr id="147" name="Inhaltsplatzhalter 2"/>
          <p:cNvSpPr>
            <a:spLocks noGrp="1"/>
          </p:cNvSpPr>
          <p:nvPr>
            <p:ph idx="1"/>
          </p:nvPr>
        </p:nvSpPr>
        <p:spPr>
          <a:xfrm>
            <a:off x="683568" y="4149080"/>
            <a:ext cx="7859340" cy="1798617"/>
          </a:xfrm>
        </p:spPr>
        <p:txBody>
          <a:bodyPr/>
          <a:lstStyle/>
          <a:p>
            <a:r>
              <a:rPr lang="en-CA" dirty="0"/>
              <a:t>Main technical advantages of XJDF to JDF</a:t>
            </a:r>
          </a:p>
          <a:p>
            <a:pPr lvl="1"/>
            <a:r>
              <a:rPr lang="en-CA" dirty="0"/>
              <a:t>Devices need not to extract relevant data from the job ticket</a:t>
            </a:r>
          </a:p>
          <a:p>
            <a:pPr lvl="1"/>
            <a:r>
              <a:rPr lang="en-CA" dirty="0"/>
              <a:t>Data bases are handling data update – no need for extra mechanism (</a:t>
            </a:r>
            <a:r>
              <a:rPr lang="en-CA" i="1" dirty="0"/>
              <a:t>spawn</a:t>
            </a:r>
            <a:r>
              <a:rPr lang="en-CA" dirty="0"/>
              <a:t> &amp; </a:t>
            </a:r>
            <a:r>
              <a:rPr lang="en-CA" i="1" dirty="0"/>
              <a:t>merge</a:t>
            </a:r>
            <a:r>
              <a:rPr lang="en-CA" dirty="0"/>
              <a:t>) as with JDF</a:t>
            </a:r>
          </a:p>
          <a:p>
            <a:pPr lvl="1"/>
            <a:r>
              <a:rPr lang="en-CA" dirty="0"/>
              <a:t>One XJDF node only with XJDF, no node tree, no </a:t>
            </a:r>
            <a:r>
              <a:rPr lang="en-CA" dirty="0" err="1"/>
              <a:t>ResourceLinks</a:t>
            </a:r>
            <a:endParaRPr lang="en-CA" dirty="0"/>
          </a:p>
          <a:p>
            <a:pPr lvl="1"/>
            <a:endParaRPr lang="en-CA" dirty="0"/>
          </a:p>
          <a:p>
            <a:pPr lvl="1"/>
            <a:endParaRPr lang="en-CA" dirty="0"/>
          </a:p>
        </p:txBody>
      </p:sp>
      <p:sp>
        <p:nvSpPr>
          <p:cNvPr id="2" name="Textfeld 1"/>
          <p:cNvSpPr txBox="1"/>
          <p:nvPr/>
        </p:nvSpPr>
        <p:spPr>
          <a:xfrm>
            <a:off x="7884368" y="1663506"/>
            <a:ext cx="936475" cy="414794"/>
          </a:xfrm>
          <a:prstGeom prst="rect">
            <a:avLst/>
          </a:prstGeom>
          <a:noFill/>
        </p:spPr>
        <p:txBody>
          <a:bodyPr wrap="none" rtlCol="0">
            <a:spAutoFit/>
          </a:bodyPr>
          <a:lstStyle/>
          <a:p>
            <a:r>
              <a:rPr lang="en-CA" sz="3200">
                <a:solidFill>
                  <a:srgbClr val="C00000"/>
                </a:solidFill>
              </a:rPr>
              <a:t>JDF</a:t>
            </a:r>
          </a:p>
        </p:txBody>
      </p:sp>
      <p:sp>
        <p:nvSpPr>
          <p:cNvPr id="66" name="Textfeld 65"/>
          <p:cNvSpPr txBox="1"/>
          <p:nvPr/>
        </p:nvSpPr>
        <p:spPr>
          <a:xfrm>
            <a:off x="7884368" y="1663506"/>
            <a:ext cx="1210588" cy="414794"/>
          </a:xfrm>
          <a:prstGeom prst="rect">
            <a:avLst/>
          </a:prstGeom>
          <a:noFill/>
        </p:spPr>
        <p:txBody>
          <a:bodyPr wrap="none" rtlCol="0">
            <a:spAutoFit/>
          </a:bodyPr>
          <a:lstStyle/>
          <a:p>
            <a:r>
              <a:rPr lang="en-CA" sz="3200">
                <a:solidFill>
                  <a:srgbClr val="C00000"/>
                </a:solidFill>
              </a:rPr>
              <a:t>XJDF</a:t>
            </a:r>
          </a:p>
        </p:txBody>
      </p:sp>
    </p:spTree>
    <p:extLst>
      <p:ext uri="{BB962C8B-B14F-4D97-AF65-F5344CB8AC3E}">
        <p14:creationId xmlns:p14="http://schemas.microsoft.com/office/powerpoint/2010/main" val="85658984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0" tmFilter="0, 0; .2, .5; .8, .5; 1, 0"/>
                                        <p:tgtEl>
                                          <p:spTgt spid="2"/>
                                        </p:tgtEl>
                                      </p:cBhvr>
                                    </p:animEffect>
                                    <p:animScale>
                                      <p:cBhvr>
                                        <p:cTn id="7" dur="250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0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26"/>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18"/>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20"/>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26"/>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8"/>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144"/>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145"/>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146"/>
                                        </p:tgtEl>
                                        <p:attrNameLst>
                                          <p:attrName>style.visibility</p:attrName>
                                        </p:attrNameLst>
                                      </p:cBhvr>
                                      <p:to>
                                        <p:strVal val="visible"/>
                                      </p:to>
                                    </p:set>
                                  </p:childTnLst>
                                </p:cTn>
                              </p:par>
                              <p:par>
                                <p:cTn id="50" presetID="1" presetClass="entr" presetSubtype="0" fill="hold" grpId="1" nodeType="withEffect">
                                  <p:stCondLst>
                                    <p:cond delay="0"/>
                                  </p:stCondLst>
                                  <p:childTnLst>
                                    <p:set>
                                      <p:cBhvr>
                                        <p:cTn id="51" dur="1" fill="hold">
                                          <p:stCondLst>
                                            <p:cond delay="0"/>
                                          </p:stCondLst>
                                        </p:cTn>
                                        <p:tgtEl>
                                          <p:spTgt spid="66"/>
                                        </p:tgtEl>
                                        <p:attrNameLst>
                                          <p:attrName>style.visibility</p:attrName>
                                        </p:attrNameLst>
                                      </p:cBhvr>
                                      <p:to>
                                        <p:strVal val="visible"/>
                                      </p:to>
                                    </p:set>
                                  </p:childTnLst>
                                </p:cTn>
                              </p:par>
                              <p:par>
                                <p:cTn id="52" presetID="9" presetClass="exit" presetSubtype="0" fill="hold" nodeType="withEffect">
                                  <p:stCondLst>
                                    <p:cond delay="0"/>
                                  </p:stCondLst>
                                  <p:childTnLst>
                                    <p:animEffect transition="out" filter="dissolve">
                                      <p:cBhvr>
                                        <p:cTn id="53" dur="500"/>
                                        <p:tgtEl>
                                          <p:spTgt spid="2">
                                            <p:txEl>
                                              <p:pRg st="0" end="0"/>
                                            </p:txEl>
                                          </p:spTgt>
                                        </p:tgtEl>
                                      </p:cBhvr>
                                    </p:animEffect>
                                    <p:set>
                                      <p:cBhvr>
                                        <p:cTn id="54" dur="1" fill="hold">
                                          <p:stCondLst>
                                            <p:cond delay="499"/>
                                          </p:stCondLst>
                                        </p:cTn>
                                        <p:tgtEl>
                                          <p:spTgt spid="2">
                                            <p:txEl>
                                              <p:pRg st="0" end="0"/>
                                            </p:txEl>
                                          </p:spTgt>
                                        </p:tgtEl>
                                        <p:attrNameLst>
                                          <p:attrName>style.visibility</p:attrName>
                                        </p:attrNameLst>
                                      </p:cBhvr>
                                      <p:to>
                                        <p:strVal val="hidden"/>
                                      </p:to>
                                    </p:set>
                                  </p:childTnLst>
                                </p:cTn>
                              </p:par>
                              <p:par>
                                <p:cTn id="55" presetID="26" presetClass="emph" presetSubtype="0" fill="hold" grpId="0" nodeType="withEffect">
                                  <p:stCondLst>
                                    <p:cond delay="0"/>
                                  </p:stCondLst>
                                  <p:childTnLst>
                                    <p:animEffect transition="out" filter="fade">
                                      <p:cBhvr>
                                        <p:cTn id="56" dur="5000" tmFilter="0, 0; .2, .5; .8, .5; 1, 0"/>
                                        <p:tgtEl>
                                          <p:spTgt spid="66"/>
                                        </p:tgtEl>
                                      </p:cBhvr>
                                    </p:animEffect>
                                    <p:animScale>
                                      <p:cBhvr>
                                        <p:cTn id="57" dur="2500" autoRev="1" fill="hold"/>
                                        <p:tgtEl>
                                          <p:spTgt spid="66"/>
                                        </p:tgtEl>
                                      </p:cBhvr>
                                      <p:by x="105000" y="105000"/>
                                    </p:animScale>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20"/>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119"/>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27"/>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121"/>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130"/>
                                        </p:tgtEl>
                                        <p:attrNameLst>
                                          <p:attrName>style.visibility</p:attrName>
                                        </p:attrNameLst>
                                      </p:cBhvr>
                                      <p:to>
                                        <p:strVal val="visible"/>
                                      </p:to>
                                    </p:set>
                                  </p:childTnLst>
                                </p:cTn>
                              </p:par>
                              <p:par>
                                <p:cTn id="78" presetID="1" presetClass="entr" presetSubtype="0" fill="hold" nodeType="withEffect">
                                  <p:stCondLst>
                                    <p:cond delay="0"/>
                                  </p:stCondLst>
                                  <p:childTnLst>
                                    <p:set>
                                      <p:cBhvr>
                                        <p:cTn id="79" dur="1" fill="hold">
                                          <p:stCondLst>
                                            <p:cond delay="0"/>
                                          </p:stCondLst>
                                        </p:cTn>
                                        <p:tgtEl>
                                          <p:spTgt spid="19"/>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0"/>
                                          </p:stCondLst>
                                        </p:cTn>
                                        <p:tgtEl>
                                          <p:spTgt spid="147">
                                            <p:txEl>
                                              <p:pRg st="0" end="0"/>
                                            </p:txEl>
                                          </p:spTgt>
                                        </p:tgtEl>
                                        <p:attrNameLst>
                                          <p:attrName>style.visibility</p:attrName>
                                        </p:attrNameLst>
                                      </p:cBhvr>
                                      <p:to>
                                        <p:strVal val="visible"/>
                                      </p:to>
                                    </p:set>
                                  </p:childTnLst>
                                </p:cTn>
                              </p:par>
                              <p:par>
                                <p:cTn id="84" presetID="1" presetClass="entr" presetSubtype="0" fill="hold" nodeType="withEffect">
                                  <p:stCondLst>
                                    <p:cond delay="0"/>
                                  </p:stCondLst>
                                  <p:childTnLst>
                                    <p:set>
                                      <p:cBhvr>
                                        <p:cTn id="85" dur="1" fill="hold">
                                          <p:stCondLst>
                                            <p:cond delay="0"/>
                                          </p:stCondLst>
                                        </p:cTn>
                                        <p:tgtEl>
                                          <p:spTgt spid="147">
                                            <p:txEl>
                                              <p:pRg st="1" end="1"/>
                                            </p:txEl>
                                          </p:spTgt>
                                        </p:tgtEl>
                                        <p:attrNameLst>
                                          <p:attrName>style.visibility</p:attrName>
                                        </p:attrNameLst>
                                      </p:cBhvr>
                                      <p:to>
                                        <p:strVal val="visible"/>
                                      </p:to>
                                    </p:set>
                                  </p:childTnLst>
                                </p:cTn>
                              </p:par>
                              <p:par>
                                <p:cTn id="86" presetID="1" presetClass="entr" presetSubtype="0" fill="hold" nodeType="withEffect">
                                  <p:stCondLst>
                                    <p:cond delay="0"/>
                                  </p:stCondLst>
                                  <p:childTnLst>
                                    <p:set>
                                      <p:cBhvr>
                                        <p:cTn id="87" dur="1" fill="hold">
                                          <p:stCondLst>
                                            <p:cond delay="0"/>
                                          </p:stCondLst>
                                        </p:cTn>
                                        <p:tgtEl>
                                          <p:spTgt spid="147">
                                            <p:txEl>
                                              <p:pRg st="2" end="2"/>
                                            </p:txEl>
                                          </p:spTgt>
                                        </p:tgtEl>
                                        <p:attrNameLst>
                                          <p:attrName>style.visibility</p:attrName>
                                        </p:attrNameLst>
                                      </p:cBhvr>
                                      <p:to>
                                        <p:strVal val="visible"/>
                                      </p:to>
                                    </p:set>
                                  </p:childTnLst>
                                </p:cTn>
                              </p:par>
                              <p:par>
                                <p:cTn id="88" presetID="1" presetClass="entr" presetSubtype="0" fill="hold" nodeType="withEffect">
                                  <p:stCondLst>
                                    <p:cond delay="0"/>
                                  </p:stCondLst>
                                  <p:childTnLst>
                                    <p:set>
                                      <p:cBhvr>
                                        <p:cTn id="89" dur="1" fill="hold">
                                          <p:stCondLst>
                                            <p:cond delay="0"/>
                                          </p:stCondLst>
                                        </p:cTn>
                                        <p:tgtEl>
                                          <p:spTgt spid="1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06" grpId="0" animBg="1"/>
      <p:bldP spid="118" grpId="0" animBg="1"/>
      <p:bldP spid="120" grpId="0" animBg="1"/>
      <p:bldP spid="121" grpId="0" animBg="1"/>
      <p:bldP spid="119" grpId="0" animBg="1"/>
      <p:bldP spid="28" grpId="0" animBg="1"/>
      <p:bldP spid="144" grpId="0" animBg="1"/>
      <p:bldP spid="145" grpId="0" animBg="1"/>
      <p:bldP spid="146" grpId="0" animBg="1"/>
      <p:bldP spid="2" grpId="0"/>
      <p:bldP spid="66" grpId="0"/>
      <p:bldP spid="66" grpId="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CA" dirty="0"/>
              <a:t>PrintTalk</a:t>
            </a:r>
          </a:p>
        </p:txBody>
      </p:sp>
      <p:sp>
        <p:nvSpPr>
          <p:cNvPr id="3" name="Rectangle 2"/>
          <p:cNvSpPr txBox="1">
            <a:spLocks noChangeArrowheads="1"/>
          </p:cNvSpPr>
          <p:nvPr/>
        </p:nvSpPr>
        <p:spPr>
          <a:xfrm>
            <a:off x="673100" y="1340768"/>
            <a:ext cx="7859340" cy="5149850"/>
          </a:xfrm>
          <a:prstGeom prst="rect">
            <a:avLst/>
          </a:prstGeom>
        </p:spPr>
        <p:txBody>
          <a:bodyPr/>
          <a:lstStyle>
            <a:lvl1pPr marL="292100" indent="-292100" algn="l" rtl="0" eaLnBrk="0" fontAlgn="base" hangingPunct="0">
              <a:spcBef>
                <a:spcPct val="50000"/>
              </a:spcBef>
              <a:spcAft>
                <a:spcPct val="0"/>
              </a:spcAft>
              <a:buClr>
                <a:srgbClr val="B6121E"/>
              </a:buClr>
              <a:buFont typeface="Marlett" pitchFamily="2" charset="2"/>
              <a:buChar char="4"/>
              <a:defRPr sz="2400" kern="1200">
                <a:solidFill>
                  <a:schemeClr val="tx1"/>
                </a:solidFill>
                <a:latin typeface="+mn-lt"/>
                <a:ea typeface="+mn-ea"/>
                <a:cs typeface="+mn-cs"/>
              </a:defRPr>
            </a:lvl1pPr>
            <a:lvl2pPr marL="584200" indent="-101600" algn="l" rtl="0" eaLnBrk="0" fontAlgn="base" hangingPunct="0">
              <a:spcBef>
                <a:spcPct val="50000"/>
              </a:spcBef>
              <a:spcAft>
                <a:spcPct val="0"/>
              </a:spcAft>
              <a:buClr>
                <a:srgbClr val="B6121E"/>
              </a:buClr>
              <a:buChar char="»"/>
              <a:defRPr sz="2000" kern="1200">
                <a:solidFill>
                  <a:schemeClr val="tx1"/>
                </a:solidFill>
                <a:latin typeface="+mn-lt"/>
                <a:ea typeface="+mn-ea"/>
                <a:cs typeface="+mn-cs"/>
              </a:defRPr>
            </a:lvl2pPr>
            <a:lvl3pPr marL="965200" indent="-190500" algn="l" rtl="0" eaLnBrk="0" fontAlgn="base" hangingPunct="0">
              <a:spcBef>
                <a:spcPct val="50000"/>
              </a:spcBef>
              <a:spcAft>
                <a:spcPct val="0"/>
              </a:spcAft>
              <a:defRPr kern="1200">
                <a:solidFill>
                  <a:schemeClr val="tx1"/>
                </a:solidFill>
                <a:latin typeface="+mn-lt"/>
                <a:ea typeface="+mn-ea"/>
                <a:cs typeface="+mn-cs"/>
              </a:defRPr>
            </a:lvl3pPr>
            <a:lvl4pPr marL="1447800" indent="-292100" algn="l" rtl="0" eaLnBrk="0" fontAlgn="base" hangingPunct="0">
              <a:spcBef>
                <a:spcPct val="50000"/>
              </a:spcBef>
              <a:spcAft>
                <a:spcPct val="0"/>
              </a:spcAft>
              <a:defRPr sz="1600" kern="1200">
                <a:solidFill>
                  <a:schemeClr val="tx1"/>
                </a:solidFill>
                <a:latin typeface="+mn-lt"/>
                <a:ea typeface="+mn-ea"/>
                <a:cs typeface="+mn-cs"/>
              </a:defRPr>
            </a:lvl4pPr>
            <a:lvl5pPr marL="2120900" indent="-228600" algn="l" rtl="0" eaLnBrk="0" fontAlgn="base" hangingPunct="0">
              <a:spcBef>
                <a:spcPct val="20000"/>
              </a:spcBef>
              <a:spcAft>
                <a:spcPct val="0"/>
              </a:spcAft>
              <a:buSzPct val="100000"/>
              <a:buChar char="»"/>
              <a:defRPr sz="20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2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de-DE" dirty="0" err="1">
                <a:latin typeface="Exo 2" panose="00000500000000000000" pitchFamily="2" charset="0"/>
              </a:rPr>
              <a:t>PrintTalk</a:t>
            </a:r>
            <a:r>
              <a:rPr lang="en-US" baseline="30000" dirty="0">
                <a:latin typeface="Exo 2" panose="00000500000000000000" pitchFamily="2" charset="0"/>
              </a:rPr>
              <a:t>®</a:t>
            </a:r>
            <a:r>
              <a:rPr lang="en-US" dirty="0">
                <a:latin typeface="Exo 2" panose="00000500000000000000" pitchFamily="2" charset="0"/>
              </a:rPr>
              <a:t> is a CIP4 protocol that handles business aspects in the graphic arts industry</a:t>
            </a:r>
          </a:p>
          <a:p>
            <a:pPr>
              <a:lnSpc>
                <a:spcPct val="100000"/>
              </a:lnSpc>
              <a:spcBef>
                <a:spcPts val="12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de-DE" dirty="0">
                <a:latin typeface="Exo 2" panose="00000500000000000000" pitchFamily="2" charset="0"/>
              </a:rPr>
              <a:t>Main application area is the interface PB - PP</a:t>
            </a:r>
          </a:p>
          <a:p>
            <a:pPr lvl="1">
              <a:spcBef>
                <a:spcPts val="12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latin typeface="Exo 2" panose="00000500000000000000" pitchFamily="2" charset="0"/>
              </a:rPr>
              <a:t>PrintTalk is used in the background for example by</a:t>
            </a:r>
          </a:p>
          <a:p>
            <a:pPr lvl="1">
              <a:lnSpc>
                <a:spcPct val="100000"/>
              </a:lnSpc>
              <a:spcBef>
                <a:spcPts val="12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de-DE" dirty="0">
                <a:latin typeface="Exo 2" panose="00000500000000000000" pitchFamily="2" charset="0"/>
              </a:rPr>
              <a:t>Web-to-Print systems</a:t>
            </a:r>
          </a:p>
          <a:p>
            <a:pPr lvl="1">
              <a:lnSpc>
                <a:spcPct val="100000"/>
              </a:lnSpc>
              <a:spcBef>
                <a:spcPts val="12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de-DE" dirty="0">
                <a:latin typeface="Exo 2" panose="00000500000000000000" pitchFamily="2" charset="0"/>
              </a:rPr>
              <a:t>Customer portals</a:t>
            </a:r>
          </a:p>
          <a:p>
            <a:pPr>
              <a:lnSpc>
                <a:spcPct val="100000"/>
              </a:lnSpc>
              <a:spcBef>
                <a:spcPts val="12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de-DE" dirty="0">
                <a:latin typeface="Exo 2" panose="00000500000000000000" pitchFamily="2" charset="0"/>
              </a:rPr>
              <a:t>Moreover, </a:t>
            </a:r>
            <a:r>
              <a:rPr lang="en-US" altLang="de-DE" dirty="0" err="1">
                <a:latin typeface="Exo 2" panose="00000500000000000000" pitchFamily="2" charset="0"/>
              </a:rPr>
              <a:t>PrintTalk</a:t>
            </a:r>
            <a:r>
              <a:rPr lang="en-US" altLang="de-DE" dirty="0">
                <a:latin typeface="Exo 2" panose="00000500000000000000" pitchFamily="2" charset="0"/>
              </a:rPr>
              <a:t> is deployed by MIS – MIS and by MIS – WMS communication</a:t>
            </a:r>
          </a:p>
          <a:p>
            <a:pPr lvl="1">
              <a:lnSpc>
                <a:spcPct val="100000"/>
              </a:lnSpc>
              <a:spcBef>
                <a:spcPts val="12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de-DE" dirty="0">
                <a:latin typeface="Exo 2" panose="00000500000000000000" pitchFamily="2" charset="0"/>
              </a:rPr>
              <a:t>E.g., between subsidiaries of a print shop</a:t>
            </a:r>
          </a:p>
          <a:p>
            <a:pPr>
              <a:lnSpc>
                <a:spcPct val="100000"/>
              </a:lnSpc>
              <a:spcBef>
                <a:spcPts val="12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de-DE" dirty="0" err="1">
                <a:latin typeface="Exo 2" panose="00000500000000000000" pitchFamily="2" charset="0"/>
              </a:rPr>
              <a:t>PrintTalk</a:t>
            </a:r>
            <a:r>
              <a:rPr lang="en-US" altLang="de-DE" dirty="0">
                <a:latin typeface="Exo 2" panose="00000500000000000000" pitchFamily="2" charset="0"/>
              </a:rPr>
              <a:t> is XML based</a:t>
            </a:r>
          </a:p>
          <a:p>
            <a:pPr lvl="1">
              <a:lnSpc>
                <a:spcPct val="100000"/>
              </a:lnSpc>
              <a:spcBef>
                <a:spcPts val="12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de-DE" dirty="0">
                <a:latin typeface="Exo 2" panose="00000500000000000000" pitchFamily="2" charset="0"/>
              </a:rPr>
              <a:t>The root element of a </a:t>
            </a:r>
            <a:r>
              <a:rPr lang="en-US" altLang="de-DE" dirty="0" err="1">
                <a:latin typeface="Exo 2" panose="00000500000000000000" pitchFamily="2" charset="0"/>
              </a:rPr>
              <a:t>PrintTalk</a:t>
            </a:r>
            <a:r>
              <a:rPr lang="en-US" altLang="de-DE" dirty="0">
                <a:latin typeface="Exo 2" panose="00000500000000000000" pitchFamily="2" charset="0"/>
              </a:rPr>
              <a:t> document is &lt;</a:t>
            </a:r>
            <a:r>
              <a:rPr lang="en-US" altLang="de-DE" dirty="0" err="1">
                <a:latin typeface="Courier New" panose="02070309020205020404" pitchFamily="49" charset="0"/>
                <a:cs typeface="Courier New" panose="02070309020205020404" pitchFamily="49" charset="0"/>
              </a:rPr>
              <a:t>PrintTalk</a:t>
            </a:r>
            <a:r>
              <a:rPr lang="en-US" altLang="de-DE" dirty="0">
                <a:latin typeface="Exo 2" panose="00000500000000000000" pitchFamily="2" charset="0"/>
              </a:rPr>
              <a:t> …&gt;</a:t>
            </a:r>
          </a:p>
        </p:txBody>
      </p:sp>
      <p:sp>
        <p:nvSpPr>
          <p:cNvPr id="5" name="TextBox 4">
            <a:extLst>
              <a:ext uri="{FF2B5EF4-FFF2-40B4-BE49-F238E27FC236}">
                <a16:creationId xmlns:a16="http://schemas.microsoft.com/office/drawing/2014/main" id="{E3FAEBDA-CF46-D2B8-5794-E71C17E5F667}"/>
              </a:ext>
            </a:extLst>
          </p:cNvPr>
          <p:cNvSpPr txBox="1"/>
          <p:nvPr/>
        </p:nvSpPr>
        <p:spPr>
          <a:xfrm>
            <a:off x="2141034" y="-2274849"/>
            <a:ext cx="184731" cy="307777"/>
          </a:xfrm>
          <a:prstGeom prst="rect">
            <a:avLst/>
          </a:prstGeom>
          <a:noFill/>
        </p:spPr>
        <p:txBody>
          <a:bodyPr wrap="none" rtlCol="0">
            <a:spAutoFit/>
          </a:bodyPr>
          <a:lstStyle/>
          <a:p>
            <a:endParaRPr lang="en-DE" dirty="0"/>
          </a:p>
        </p:txBody>
      </p:sp>
    </p:spTree>
    <p:extLst>
      <p:ext uri="{BB962C8B-B14F-4D97-AF65-F5344CB8AC3E}">
        <p14:creationId xmlns:p14="http://schemas.microsoft.com/office/powerpoint/2010/main" val="28894956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342ADD2F-585A-B3C2-0352-AF94132BDAD5}"/>
              </a:ext>
            </a:extLst>
          </p:cNvPr>
          <p:cNvSpPr>
            <a:spLocks noChangeArrowheads="1"/>
          </p:cNvSpPr>
          <p:nvPr/>
        </p:nvSpPr>
        <p:spPr bwMode="auto">
          <a:xfrm>
            <a:off x="539750" y="1340768"/>
            <a:ext cx="8382000" cy="4938935"/>
          </a:xfrm>
          <a:prstGeom prst="rect">
            <a:avLst/>
          </a:prstGeom>
          <a:solidFill>
            <a:srgbClr val="CCFFFF"/>
          </a:solidFill>
          <a:ln w="12700">
            <a:solidFill>
              <a:srgbClr val="CC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US" altLang="en-US" dirty="0"/>
          </a:p>
        </p:txBody>
      </p:sp>
      <p:sp>
        <p:nvSpPr>
          <p:cNvPr id="2" name="Titel 1"/>
          <p:cNvSpPr>
            <a:spLocks noGrp="1"/>
          </p:cNvSpPr>
          <p:nvPr>
            <p:ph type="title"/>
          </p:nvPr>
        </p:nvSpPr>
        <p:spPr/>
        <p:txBody>
          <a:bodyPr/>
          <a:lstStyle/>
          <a:p>
            <a:r>
              <a:rPr lang="en-CA" i="1" dirty="0"/>
              <a:t>Lab Work: </a:t>
            </a:r>
            <a:r>
              <a:rPr lang="en-CA" i="1" dirty="0" err="1"/>
              <a:t>EasyXJDF</a:t>
            </a:r>
            <a:r>
              <a:rPr lang="en-CA" dirty="0"/>
              <a:t> Hands on I</a:t>
            </a:r>
          </a:p>
        </p:txBody>
      </p:sp>
      <p:sp>
        <p:nvSpPr>
          <p:cNvPr id="3" name="Rectangle 2"/>
          <p:cNvSpPr txBox="1">
            <a:spLocks noChangeArrowheads="1"/>
          </p:cNvSpPr>
          <p:nvPr/>
        </p:nvSpPr>
        <p:spPr>
          <a:xfrm>
            <a:off x="673100" y="1340768"/>
            <a:ext cx="7859340" cy="5149850"/>
          </a:xfrm>
          <a:prstGeom prst="rect">
            <a:avLst/>
          </a:prstGeom>
        </p:spPr>
        <p:txBody>
          <a:bodyPr/>
          <a:lstStyle>
            <a:lvl1pPr marL="292100" indent="-292100" algn="l" rtl="0" eaLnBrk="0" fontAlgn="base" hangingPunct="0">
              <a:spcBef>
                <a:spcPct val="50000"/>
              </a:spcBef>
              <a:spcAft>
                <a:spcPct val="0"/>
              </a:spcAft>
              <a:buClr>
                <a:srgbClr val="B6121E"/>
              </a:buClr>
              <a:buFont typeface="Marlett" pitchFamily="2" charset="2"/>
              <a:buChar char="4"/>
              <a:defRPr sz="2400" kern="1200">
                <a:solidFill>
                  <a:schemeClr val="tx1"/>
                </a:solidFill>
                <a:latin typeface="+mn-lt"/>
                <a:ea typeface="+mn-ea"/>
                <a:cs typeface="+mn-cs"/>
              </a:defRPr>
            </a:lvl1pPr>
            <a:lvl2pPr marL="584200" indent="-101600" algn="l" rtl="0" eaLnBrk="0" fontAlgn="base" hangingPunct="0">
              <a:spcBef>
                <a:spcPct val="50000"/>
              </a:spcBef>
              <a:spcAft>
                <a:spcPct val="0"/>
              </a:spcAft>
              <a:buClr>
                <a:srgbClr val="B6121E"/>
              </a:buClr>
              <a:buChar char="»"/>
              <a:defRPr sz="2000" kern="1200">
                <a:solidFill>
                  <a:schemeClr val="tx1"/>
                </a:solidFill>
                <a:latin typeface="+mn-lt"/>
                <a:ea typeface="+mn-ea"/>
                <a:cs typeface="+mn-cs"/>
              </a:defRPr>
            </a:lvl2pPr>
            <a:lvl3pPr marL="965200" indent="-190500" algn="l" rtl="0" eaLnBrk="0" fontAlgn="base" hangingPunct="0">
              <a:spcBef>
                <a:spcPct val="50000"/>
              </a:spcBef>
              <a:spcAft>
                <a:spcPct val="0"/>
              </a:spcAft>
              <a:defRPr kern="1200">
                <a:solidFill>
                  <a:schemeClr val="tx1"/>
                </a:solidFill>
                <a:latin typeface="+mn-lt"/>
                <a:ea typeface="+mn-ea"/>
                <a:cs typeface="+mn-cs"/>
              </a:defRPr>
            </a:lvl3pPr>
            <a:lvl4pPr marL="1447800" indent="-292100" algn="l" rtl="0" eaLnBrk="0" fontAlgn="base" hangingPunct="0">
              <a:spcBef>
                <a:spcPct val="50000"/>
              </a:spcBef>
              <a:spcAft>
                <a:spcPct val="0"/>
              </a:spcAft>
              <a:defRPr sz="1600" kern="1200">
                <a:solidFill>
                  <a:schemeClr val="tx1"/>
                </a:solidFill>
                <a:latin typeface="+mn-lt"/>
                <a:ea typeface="+mn-ea"/>
                <a:cs typeface="+mn-cs"/>
              </a:defRPr>
            </a:lvl4pPr>
            <a:lvl5pPr marL="2120900" indent="-228600" algn="l" rtl="0" eaLnBrk="0" fontAlgn="base" hangingPunct="0">
              <a:spcBef>
                <a:spcPct val="20000"/>
              </a:spcBef>
              <a:spcAft>
                <a:spcPct val="0"/>
              </a:spcAft>
              <a:buSzPct val="100000"/>
              <a:buChar char="»"/>
              <a:defRPr sz="20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2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de-DE" dirty="0">
                <a:latin typeface="Exo 2" panose="00000500000000000000" pitchFamily="2" charset="0"/>
              </a:rPr>
              <a:t>Download </a:t>
            </a:r>
            <a:r>
              <a:rPr lang="en-US" altLang="de-DE" i="1" dirty="0" err="1">
                <a:latin typeface="Exo 2" panose="00000500000000000000" pitchFamily="2" charset="0"/>
              </a:rPr>
              <a:t>EasyXJDF</a:t>
            </a:r>
            <a:r>
              <a:rPr lang="en-US" altLang="de-DE" dirty="0">
                <a:latin typeface="Exo 2" panose="00000500000000000000" pitchFamily="2" charset="0"/>
              </a:rPr>
              <a:t> from CIP4.org</a:t>
            </a:r>
          </a:p>
          <a:p>
            <a:pPr lvl="1">
              <a:spcBef>
                <a:spcPts val="12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de-DE" dirty="0">
                <a:latin typeface="Exo 2" panose="00000500000000000000" pitchFamily="2" charset="0"/>
              </a:rPr>
              <a:t>See </a:t>
            </a:r>
            <a:r>
              <a:rPr lang="en-US" altLang="de-DE" dirty="0">
                <a:latin typeface="Exo 2" panose="00000500000000000000" pitchFamily="2" charset="0"/>
                <a:hlinkClick r:id="rId3"/>
              </a:rPr>
              <a:t>Tools &amp; Libraries</a:t>
            </a:r>
            <a:endParaRPr lang="en-US" altLang="de-DE" dirty="0">
              <a:latin typeface="Exo 2" panose="00000500000000000000" pitchFamily="2" charset="0"/>
            </a:endParaRPr>
          </a:p>
          <a:p>
            <a:pPr lvl="1">
              <a:spcBef>
                <a:spcPts val="12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de-DE" dirty="0">
                <a:latin typeface="Exo 2" panose="00000500000000000000" pitchFamily="2" charset="0"/>
              </a:rPr>
              <a:t>For Mac take dmg file</a:t>
            </a:r>
          </a:p>
          <a:p>
            <a:pPr>
              <a:lnSpc>
                <a:spcPct val="100000"/>
              </a:lnSpc>
              <a:spcBef>
                <a:spcPts val="12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de-DE" dirty="0">
                <a:latin typeface="Exo 2" panose="00000500000000000000" pitchFamily="2" charset="0"/>
              </a:rPr>
              <a:t>Open the dmg file on Macintosh</a:t>
            </a:r>
          </a:p>
          <a:p>
            <a:pPr lvl="1">
              <a:spcBef>
                <a:spcPts val="12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de-DE" dirty="0">
                <a:latin typeface="Exo 2" panose="00000500000000000000" pitchFamily="2" charset="0"/>
              </a:rPr>
              <a:t>Control &amp; Open</a:t>
            </a:r>
          </a:p>
          <a:p>
            <a:pPr>
              <a:spcBef>
                <a:spcPts val="12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de-DE" dirty="0">
                <a:latin typeface="Exo 2" panose="00000500000000000000" pitchFamily="2" charset="0"/>
              </a:rPr>
              <a:t>Fill entries in GUI with whatever you like</a:t>
            </a:r>
          </a:p>
          <a:p>
            <a:pPr lvl="1">
              <a:spcBef>
                <a:spcPts val="12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de-DE" dirty="0">
                <a:latin typeface="Exo 2" panose="00000500000000000000" pitchFamily="2" charset="0"/>
              </a:rPr>
              <a:t>Choose PDF as content</a:t>
            </a:r>
          </a:p>
          <a:p>
            <a:pPr>
              <a:spcBef>
                <a:spcPts val="12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de-DE" dirty="0">
                <a:latin typeface="Exo 2" panose="00000500000000000000" pitchFamily="2" charset="0"/>
              </a:rPr>
              <a:t>“Save as …”</a:t>
            </a:r>
          </a:p>
          <a:p>
            <a:pPr>
              <a:lnSpc>
                <a:spcPct val="100000"/>
              </a:lnSpc>
              <a:spcBef>
                <a:spcPts val="12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de-DE" dirty="0">
                <a:latin typeface="Exo 2" panose="00000500000000000000" pitchFamily="2" charset="0"/>
              </a:rPr>
              <a:t>Unzip and open the </a:t>
            </a:r>
            <a:r>
              <a:rPr lang="en-US" altLang="de-DE" dirty="0" err="1">
                <a:latin typeface="Exo 2" panose="00000500000000000000" pitchFamily="2" charset="0"/>
              </a:rPr>
              <a:t>ptk</a:t>
            </a:r>
            <a:r>
              <a:rPr lang="en-US" altLang="de-DE" dirty="0">
                <a:latin typeface="Exo 2" panose="00000500000000000000" pitchFamily="2" charset="0"/>
              </a:rPr>
              <a:t> file with XML editor or any dumb text editor and…</a:t>
            </a:r>
          </a:p>
        </p:txBody>
      </p:sp>
      <p:sp>
        <p:nvSpPr>
          <p:cNvPr id="5" name="TextBox 4">
            <a:extLst>
              <a:ext uri="{FF2B5EF4-FFF2-40B4-BE49-F238E27FC236}">
                <a16:creationId xmlns:a16="http://schemas.microsoft.com/office/drawing/2014/main" id="{E3FAEBDA-CF46-D2B8-5794-E71C17E5F667}"/>
              </a:ext>
            </a:extLst>
          </p:cNvPr>
          <p:cNvSpPr txBox="1"/>
          <p:nvPr/>
        </p:nvSpPr>
        <p:spPr>
          <a:xfrm>
            <a:off x="2141034" y="-2274849"/>
            <a:ext cx="184731" cy="307777"/>
          </a:xfrm>
          <a:prstGeom prst="rect">
            <a:avLst/>
          </a:prstGeom>
          <a:noFill/>
        </p:spPr>
        <p:txBody>
          <a:bodyPr wrap="none" rtlCol="0">
            <a:spAutoFit/>
          </a:bodyPr>
          <a:lstStyle/>
          <a:p>
            <a:endParaRPr lang="en-DE" dirty="0"/>
          </a:p>
        </p:txBody>
      </p:sp>
    </p:spTree>
    <p:extLst>
      <p:ext uri="{BB962C8B-B14F-4D97-AF65-F5344CB8AC3E}">
        <p14:creationId xmlns:p14="http://schemas.microsoft.com/office/powerpoint/2010/main" val="11407308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539750" y="1298377"/>
            <a:ext cx="8382000" cy="4938935"/>
          </a:xfrm>
          <a:prstGeom prst="rect">
            <a:avLst/>
          </a:prstGeom>
          <a:solidFill>
            <a:srgbClr val="CCFFFF"/>
          </a:solidFill>
          <a:ln w="12700">
            <a:solidFill>
              <a:srgbClr val="CC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US" altLang="en-US" dirty="0"/>
          </a:p>
        </p:txBody>
      </p:sp>
      <p:sp>
        <p:nvSpPr>
          <p:cNvPr id="2" name="Titel 1"/>
          <p:cNvSpPr>
            <a:spLocks noGrp="1"/>
          </p:cNvSpPr>
          <p:nvPr>
            <p:ph type="title"/>
          </p:nvPr>
        </p:nvSpPr>
        <p:spPr/>
        <p:txBody>
          <a:bodyPr/>
          <a:lstStyle/>
          <a:p>
            <a:r>
              <a:rPr lang="en-CA" i="1" dirty="0"/>
              <a:t>Lab Work: </a:t>
            </a:r>
            <a:r>
              <a:rPr lang="en-CA" i="1" dirty="0" err="1"/>
              <a:t>EasyXJDF</a:t>
            </a:r>
            <a:r>
              <a:rPr lang="en-CA" dirty="0"/>
              <a:t> Hands on II</a:t>
            </a:r>
          </a:p>
        </p:txBody>
      </p:sp>
      <p:sp>
        <p:nvSpPr>
          <p:cNvPr id="5" name="Content Placeholder 2"/>
          <p:cNvSpPr txBox="1">
            <a:spLocks/>
          </p:cNvSpPr>
          <p:nvPr/>
        </p:nvSpPr>
        <p:spPr>
          <a:xfrm>
            <a:off x="673100" y="1596008"/>
            <a:ext cx="7772400" cy="4569296"/>
          </a:xfrm>
          <a:prstGeom prst="rect">
            <a:avLst/>
          </a:prstGeom>
        </p:spPr>
        <p:txBody>
          <a:bodyPr/>
          <a:lstStyle>
            <a:lvl1pPr marL="292100" indent="-292100" algn="l" rtl="0" eaLnBrk="0" fontAlgn="base" hangingPunct="0">
              <a:spcBef>
                <a:spcPct val="50000"/>
              </a:spcBef>
              <a:spcAft>
                <a:spcPct val="0"/>
              </a:spcAft>
              <a:buClr>
                <a:srgbClr val="B6121E"/>
              </a:buClr>
              <a:buSzPct val="75000"/>
              <a:buFont typeface="Marlett" pitchFamily="2" charset="2"/>
              <a:buChar char="4"/>
              <a:defRPr sz="2400">
                <a:solidFill>
                  <a:schemeClr val="tx1"/>
                </a:solidFill>
                <a:latin typeface="+mn-lt"/>
                <a:ea typeface="+mn-ea"/>
                <a:cs typeface="+mn-cs"/>
              </a:defRPr>
            </a:lvl1pPr>
            <a:lvl2pPr marL="584200" indent="-101600" algn="l" rtl="0" eaLnBrk="0" fontAlgn="base" hangingPunct="0">
              <a:spcBef>
                <a:spcPct val="50000"/>
              </a:spcBef>
              <a:spcAft>
                <a:spcPct val="0"/>
              </a:spcAft>
              <a:buClr>
                <a:srgbClr val="B6121E"/>
              </a:buClr>
              <a:buSzPct val="89000"/>
              <a:buChar char="»"/>
              <a:defRPr sz="2000">
                <a:solidFill>
                  <a:schemeClr val="tx1"/>
                </a:solidFill>
                <a:latin typeface="+mn-lt"/>
              </a:defRPr>
            </a:lvl2pPr>
            <a:lvl3pPr marL="965200" indent="-190500" algn="l" rtl="0" eaLnBrk="0" fontAlgn="base" hangingPunct="0">
              <a:spcBef>
                <a:spcPct val="50000"/>
              </a:spcBef>
              <a:spcAft>
                <a:spcPct val="0"/>
              </a:spcAft>
              <a:defRPr>
                <a:solidFill>
                  <a:schemeClr val="tx1"/>
                </a:solidFill>
                <a:latin typeface="+mn-lt"/>
              </a:defRPr>
            </a:lvl3pPr>
            <a:lvl4pPr marL="1447800" indent="-292100" algn="l" rtl="0" eaLnBrk="0" fontAlgn="base" hangingPunct="0">
              <a:spcBef>
                <a:spcPct val="50000"/>
              </a:spcBef>
              <a:spcAft>
                <a:spcPct val="0"/>
              </a:spcAft>
              <a:defRPr sz="1600">
                <a:solidFill>
                  <a:schemeClr val="tx1"/>
                </a:solidFill>
                <a:latin typeface="+mn-lt"/>
              </a:defRPr>
            </a:lvl4pPr>
            <a:lvl5pPr marL="2120900" indent="-228600" algn="l" rtl="0" eaLnBrk="0" fontAlgn="base" hangingPunct="0">
              <a:spcBef>
                <a:spcPct val="20000"/>
              </a:spcBef>
              <a:spcAft>
                <a:spcPct val="0"/>
              </a:spcAft>
              <a:buSzPct val="100000"/>
              <a:buChar char="»"/>
              <a:defRPr sz="2000">
                <a:solidFill>
                  <a:schemeClr val="tx1"/>
                </a:solidFill>
                <a:latin typeface="Times New Roman" pitchFamily="18" charset="0"/>
              </a:defRPr>
            </a:lvl5pPr>
            <a:lvl6pPr marL="2578100" indent="-228600" algn="l" rtl="0" eaLnBrk="0" fontAlgn="base" hangingPunct="0">
              <a:spcBef>
                <a:spcPct val="20000"/>
              </a:spcBef>
              <a:spcAft>
                <a:spcPct val="0"/>
              </a:spcAft>
              <a:buSzPct val="100000"/>
              <a:buChar char="»"/>
              <a:defRPr sz="2000">
                <a:solidFill>
                  <a:schemeClr val="tx1"/>
                </a:solidFill>
                <a:latin typeface="Times New Roman" pitchFamily="18" charset="0"/>
              </a:defRPr>
            </a:lvl6pPr>
            <a:lvl7pPr marL="3035300" indent="-228600" algn="l" rtl="0" eaLnBrk="0" fontAlgn="base" hangingPunct="0">
              <a:spcBef>
                <a:spcPct val="20000"/>
              </a:spcBef>
              <a:spcAft>
                <a:spcPct val="0"/>
              </a:spcAft>
              <a:buSzPct val="100000"/>
              <a:buChar char="»"/>
              <a:defRPr sz="2000">
                <a:solidFill>
                  <a:schemeClr val="tx1"/>
                </a:solidFill>
                <a:latin typeface="Times New Roman" pitchFamily="18" charset="0"/>
              </a:defRPr>
            </a:lvl7pPr>
            <a:lvl8pPr marL="3492500" indent="-228600" algn="l" rtl="0" eaLnBrk="0" fontAlgn="base" hangingPunct="0">
              <a:spcBef>
                <a:spcPct val="20000"/>
              </a:spcBef>
              <a:spcAft>
                <a:spcPct val="0"/>
              </a:spcAft>
              <a:buSzPct val="100000"/>
              <a:buChar char="»"/>
              <a:defRPr sz="2000">
                <a:solidFill>
                  <a:schemeClr val="tx1"/>
                </a:solidFill>
                <a:latin typeface="Times New Roman" pitchFamily="18" charset="0"/>
              </a:defRPr>
            </a:lvl8pPr>
            <a:lvl9pPr marL="3949700" indent="-228600" algn="l" rtl="0" eaLnBrk="0" fontAlgn="base" hangingPunct="0">
              <a:spcBef>
                <a:spcPct val="20000"/>
              </a:spcBef>
              <a:spcAft>
                <a:spcPct val="0"/>
              </a:spcAft>
              <a:buSzPct val="100000"/>
              <a:buChar char="»"/>
              <a:defRPr sz="2000">
                <a:solidFill>
                  <a:schemeClr val="tx1"/>
                </a:solidFill>
                <a:latin typeface="Times New Roman" pitchFamily="18" charset="0"/>
              </a:defRPr>
            </a:lvl9pPr>
          </a:lstStyle>
          <a:p>
            <a:pPr>
              <a:lnSpc>
                <a:spcPct val="100000"/>
              </a:lnSpc>
            </a:pPr>
            <a:r>
              <a:rPr lang="en-US" kern="0" dirty="0"/>
              <a:t>… answer the following questions:</a:t>
            </a:r>
          </a:p>
          <a:p>
            <a:pPr lvl="1">
              <a:lnSpc>
                <a:spcPct val="100000"/>
              </a:lnSpc>
            </a:pPr>
            <a:r>
              <a:rPr lang="en-US" kern="0" dirty="0"/>
              <a:t>What is the type of PrintTalk Business Object?</a:t>
            </a:r>
          </a:p>
          <a:p>
            <a:pPr lvl="1">
              <a:lnSpc>
                <a:spcPct val="100000"/>
              </a:lnSpc>
            </a:pPr>
            <a:r>
              <a:rPr lang="en-US" kern="0" dirty="0"/>
              <a:t>What is he </a:t>
            </a:r>
            <a:r>
              <a:rPr lang="en-US" i="1" kern="0" dirty="0"/>
              <a:t>DescriptiveName</a:t>
            </a:r>
            <a:r>
              <a:rPr lang="en-US" kern="0" dirty="0"/>
              <a:t> of the XJDF job?</a:t>
            </a:r>
          </a:p>
          <a:p>
            <a:pPr lvl="1">
              <a:lnSpc>
                <a:spcPct val="100000"/>
              </a:lnSpc>
            </a:pPr>
            <a:r>
              <a:rPr lang="en-US" kern="0" dirty="0"/>
              <a:t>How many Products are in the </a:t>
            </a:r>
            <a:r>
              <a:rPr lang="en-US" i="1" kern="0" dirty="0"/>
              <a:t>ProductList</a:t>
            </a:r>
            <a:r>
              <a:rPr lang="en-US" kern="0" dirty="0"/>
              <a:t>?</a:t>
            </a:r>
          </a:p>
          <a:p>
            <a:pPr lvl="1">
              <a:lnSpc>
                <a:spcPct val="100000"/>
              </a:lnSpc>
            </a:pPr>
            <a:r>
              <a:rPr lang="en-US" kern="0" dirty="0"/>
              <a:t>How many </a:t>
            </a:r>
            <a:r>
              <a:rPr lang="en-US" i="1" kern="0" dirty="0"/>
              <a:t>Intent</a:t>
            </a:r>
            <a:r>
              <a:rPr lang="en-US" kern="0" dirty="0"/>
              <a:t> elements do you find?</a:t>
            </a:r>
          </a:p>
          <a:p>
            <a:pPr lvl="1">
              <a:lnSpc>
                <a:spcPct val="100000"/>
              </a:lnSpc>
            </a:pPr>
            <a:r>
              <a:rPr lang="en-US" kern="0" dirty="0"/>
              <a:t>What are the names of the </a:t>
            </a:r>
            <a:r>
              <a:rPr lang="en-US" i="1" kern="0" dirty="0"/>
              <a:t>Intent</a:t>
            </a:r>
            <a:r>
              <a:rPr lang="en-US" kern="0" dirty="0"/>
              <a:t> elements?</a:t>
            </a:r>
          </a:p>
          <a:p>
            <a:pPr lvl="1">
              <a:lnSpc>
                <a:spcPct val="100000"/>
              </a:lnSpc>
            </a:pPr>
            <a:r>
              <a:rPr lang="en-US" kern="0" dirty="0"/>
              <a:t>How many </a:t>
            </a:r>
            <a:r>
              <a:rPr lang="en-US" i="1" kern="0" dirty="0" err="1"/>
              <a:t>ResourceSets</a:t>
            </a:r>
            <a:r>
              <a:rPr lang="en-US" kern="0" dirty="0"/>
              <a:t> do you find in the file?</a:t>
            </a:r>
          </a:p>
          <a:p>
            <a:pPr lvl="1">
              <a:lnSpc>
                <a:spcPct val="100000"/>
              </a:lnSpc>
            </a:pPr>
            <a:r>
              <a:rPr lang="en-US" kern="0" dirty="0"/>
              <a:t>What are the names of the </a:t>
            </a:r>
            <a:r>
              <a:rPr lang="en-US" i="1" kern="0" dirty="0" err="1"/>
              <a:t>ResourceSets</a:t>
            </a:r>
            <a:r>
              <a:rPr lang="en-US" kern="0" dirty="0"/>
              <a:t>?</a:t>
            </a:r>
          </a:p>
        </p:txBody>
      </p:sp>
    </p:spTree>
    <p:extLst>
      <p:ext uri="{BB962C8B-B14F-4D97-AF65-F5344CB8AC3E}">
        <p14:creationId xmlns:p14="http://schemas.microsoft.com/office/powerpoint/2010/main" val="30581909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58EF929-223B-31C3-6E4A-A443F1AC093A}"/>
              </a:ext>
            </a:extLst>
          </p:cNvPr>
          <p:cNvSpPr/>
          <p:nvPr/>
        </p:nvSpPr>
        <p:spPr bwMode="auto">
          <a:xfrm>
            <a:off x="251520" y="1282178"/>
            <a:ext cx="8712968" cy="706661"/>
          </a:xfrm>
          <a:prstGeom prst="rect">
            <a:avLst/>
          </a:prstGeom>
          <a:solidFill>
            <a:srgbClr val="FFCCCC"/>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
                <a:srgbClr val="009688"/>
              </a:buClr>
              <a:buSzTx/>
              <a:buFontTx/>
              <a:buChar char="•"/>
              <a:tabLst/>
            </a:pPr>
            <a:endParaRPr kumimoji="0" lang="en-DE" sz="1400" b="0" i="0" u="none" strike="noStrike" cap="none" normalizeH="0" baseline="0">
              <a:ln>
                <a:noFill/>
              </a:ln>
              <a:solidFill>
                <a:schemeClr val="tx1"/>
              </a:solidFill>
              <a:effectLst/>
              <a:latin typeface="Arial" panose="020B0604020202020204" pitchFamily="34" charset="0"/>
            </a:endParaRPr>
          </a:p>
        </p:txBody>
      </p:sp>
      <p:sp>
        <p:nvSpPr>
          <p:cNvPr id="2" name="Titel 1"/>
          <p:cNvSpPr>
            <a:spLocks noGrp="1"/>
          </p:cNvSpPr>
          <p:nvPr>
            <p:ph type="title"/>
          </p:nvPr>
        </p:nvSpPr>
        <p:spPr/>
        <p:txBody>
          <a:bodyPr/>
          <a:lstStyle/>
          <a:p>
            <a:r>
              <a:rPr lang="en-CA" dirty="0"/>
              <a:t>Outcome of </a:t>
            </a:r>
            <a:r>
              <a:rPr lang="en-CA" i="1" dirty="0" err="1"/>
              <a:t>EasyXJDF</a:t>
            </a:r>
            <a:r>
              <a:rPr lang="en-CA" i="1" dirty="0"/>
              <a:t> </a:t>
            </a:r>
            <a:r>
              <a:rPr lang="en-CA" dirty="0"/>
              <a:t>- 1</a:t>
            </a:r>
          </a:p>
        </p:txBody>
      </p:sp>
      <p:sp>
        <p:nvSpPr>
          <p:cNvPr id="9" name="Content Placeholder 2"/>
          <p:cNvSpPr txBox="1">
            <a:spLocks/>
          </p:cNvSpPr>
          <p:nvPr/>
        </p:nvSpPr>
        <p:spPr>
          <a:xfrm>
            <a:off x="673100" y="1516063"/>
            <a:ext cx="7761288" cy="4111625"/>
          </a:xfrm>
          <a:prstGeom prst="rect">
            <a:avLst/>
          </a:prstGeom>
        </p:spPr>
        <p:txBody>
          <a:bodyPr/>
          <a:lstStyle>
            <a:lvl1pPr marL="331788" indent="-331788" algn="l" defTabSz="449263" rtl="0" eaLnBrk="0" fontAlgn="base" hangingPunct="0">
              <a:lnSpc>
                <a:spcPct val="87000"/>
              </a:lnSpc>
              <a:spcBef>
                <a:spcPts val="1500"/>
              </a:spcBef>
              <a:spcAft>
                <a:spcPct val="0"/>
              </a:spcAft>
              <a:buClr>
                <a:srgbClr val="B6121F"/>
              </a:buClr>
              <a:buSzPct val="75000"/>
              <a:buFont typeface="Marlett" pitchFamily="2" charset="2"/>
              <a:buChar char=""/>
              <a:defRPr sz="2400">
                <a:solidFill>
                  <a:schemeClr val="tx1"/>
                </a:solidFill>
                <a:latin typeface="+mn-lt"/>
                <a:ea typeface="+mn-ea"/>
                <a:cs typeface="+mn-cs"/>
              </a:defRPr>
            </a:lvl1pPr>
            <a:lvl2pPr marL="731838" indent="-274638" algn="l" defTabSz="449263" rtl="0" eaLnBrk="0" fontAlgn="base" hangingPunct="0">
              <a:lnSpc>
                <a:spcPct val="87000"/>
              </a:lnSpc>
              <a:spcBef>
                <a:spcPts val="1250"/>
              </a:spcBef>
              <a:spcAft>
                <a:spcPct val="0"/>
              </a:spcAft>
              <a:buClr>
                <a:srgbClr val="B6121F"/>
              </a:buClr>
              <a:buSzPct val="100000"/>
              <a:buFont typeface="Arial" charset="0"/>
              <a:buChar char="»"/>
              <a:defRPr sz="2000">
                <a:solidFill>
                  <a:schemeClr val="tx1"/>
                </a:solidFill>
                <a:latin typeface="+mn-lt"/>
                <a:ea typeface="+mn-ea"/>
              </a:defRPr>
            </a:lvl2pPr>
            <a:lvl3pPr marL="1143000" indent="-228600" algn="l" defTabSz="449263" rtl="0" eaLnBrk="0" fontAlgn="base" hangingPunct="0">
              <a:lnSpc>
                <a:spcPct val="87000"/>
              </a:lnSpc>
              <a:spcBef>
                <a:spcPts val="1125"/>
              </a:spcBef>
              <a:spcAft>
                <a:spcPct val="0"/>
              </a:spcAft>
              <a:buClr>
                <a:srgbClr val="FFFFFF"/>
              </a:buClr>
              <a:buSzPct val="100000"/>
              <a:buFont typeface="Arial" charset="0"/>
              <a:defRPr>
                <a:solidFill>
                  <a:schemeClr val="tx1"/>
                </a:solidFill>
                <a:latin typeface="+mn-lt"/>
                <a:ea typeface="+mn-ea"/>
              </a:defRPr>
            </a:lvl3pPr>
            <a:lvl4pPr marL="1600200" indent="-228600" algn="l" defTabSz="449263" rtl="0" eaLnBrk="0" fontAlgn="base" hangingPunct="0">
              <a:lnSpc>
                <a:spcPct val="87000"/>
              </a:lnSpc>
              <a:spcBef>
                <a:spcPts val="1000"/>
              </a:spcBef>
              <a:spcAft>
                <a:spcPct val="0"/>
              </a:spcAft>
              <a:buClr>
                <a:srgbClr val="FFFFFF"/>
              </a:buClr>
              <a:buSzPct val="100000"/>
              <a:buFont typeface="Arial" charset="0"/>
              <a:defRPr sz="1600">
                <a:solidFill>
                  <a:schemeClr val="tx1"/>
                </a:solidFill>
                <a:latin typeface="+mn-lt"/>
                <a:ea typeface="+mn-ea"/>
              </a:defRPr>
            </a:lvl4pPr>
            <a:lvl5pPr marL="2057400" indent="-228600" algn="l" defTabSz="449263" rtl="0"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mn-lt"/>
                <a:ea typeface="+mn-ea"/>
              </a:defRPr>
            </a:lvl5pPr>
            <a:lvl6pPr marL="2514600" indent="-228600" algn="l" defTabSz="449263" rtl="0" fontAlgn="base">
              <a:lnSpc>
                <a:spcPct val="87000"/>
              </a:lnSpc>
              <a:spcBef>
                <a:spcPts val="500"/>
              </a:spcBef>
              <a:spcAft>
                <a:spcPct val="0"/>
              </a:spcAft>
              <a:buClr>
                <a:srgbClr val="FFFFFF"/>
              </a:buClr>
              <a:buSzPct val="100000"/>
              <a:buFont typeface="Arial" charset="0"/>
              <a:buChar char="»"/>
              <a:defRPr sz="2000">
                <a:solidFill>
                  <a:schemeClr val="tx1"/>
                </a:solidFill>
                <a:latin typeface="+mn-lt"/>
                <a:ea typeface="+mn-ea"/>
              </a:defRPr>
            </a:lvl6pPr>
            <a:lvl7pPr marL="2971800" indent="-228600" algn="l" defTabSz="449263" rtl="0" fontAlgn="base">
              <a:lnSpc>
                <a:spcPct val="87000"/>
              </a:lnSpc>
              <a:spcBef>
                <a:spcPts val="500"/>
              </a:spcBef>
              <a:spcAft>
                <a:spcPct val="0"/>
              </a:spcAft>
              <a:buClr>
                <a:srgbClr val="FFFFFF"/>
              </a:buClr>
              <a:buSzPct val="100000"/>
              <a:buFont typeface="Arial" charset="0"/>
              <a:buChar char="»"/>
              <a:defRPr sz="2000">
                <a:solidFill>
                  <a:schemeClr val="tx1"/>
                </a:solidFill>
                <a:latin typeface="+mn-lt"/>
                <a:ea typeface="+mn-ea"/>
              </a:defRPr>
            </a:lvl7pPr>
            <a:lvl8pPr marL="3429000" indent="-228600" algn="l" defTabSz="449263" rtl="0" fontAlgn="base">
              <a:lnSpc>
                <a:spcPct val="87000"/>
              </a:lnSpc>
              <a:spcBef>
                <a:spcPts val="500"/>
              </a:spcBef>
              <a:spcAft>
                <a:spcPct val="0"/>
              </a:spcAft>
              <a:buClr>
                <a:srgbClr val="FFFFFF"/>
              </a:buClr>
              <a:buSzPct val="100000"/>
              <a:buFont typeface="Arial" charset="0"/>
              <a:buChar char="»"/>
              <a:defRPr sz="2000">
                <a:solidFill>
                  <a:schemeClr val="tx1"/>
                </a:solidFill>
                <a:latin typeface="+mn-lt"/>
                <a:ea typeface="+mn-ea"/>
              </a:defRPr>
            </a:lvl8pPr>
            <a:lvl9pPr marL="3886200" indent="-228600" algn="l" defTabSz="449263" rtl="0" fontAlgn="base">
              <a:lnSpc>
                <a:spcPct val="87000"/>
              </a:lnSpc>
              <a:spcBef>
                <a:spcPts val="500"/>
              </a:spcBef>
              <a:spcAft>
                <a:spcPct val="0"/>
              </a:spcAft>
              <a:buClr>
                <a:srgbClr val="FFFFFF"/>
              </a:buClr>
              <a:buSzPct val="100000"/>
              <a:buFont typeface="Arial" charset="0"/>
              <a:buChar char="»"/>
              <a:defRPr sz="2000">
                <a:solidFill>
                  <a:schemeClr val="tx1"/>
                </a:solidFill>
                <a:latin typeface="+mn-lt"/>
                <a:ea typeface="+mn-ea"/>
              </a:defRPr>
            </a:lvl9pPr>
          </a:lstStyle>
          <a:p>
            <a:pPr marL="0" marR="0" lvl="0" indent="0" algn="l" defTabSz="449263" rtl="0" eaLnBrk="0" fontAlgn="base" latinLnBrk="0" hangingPunct="0">
              <a:lnSpc>
                <a:spcPct val="100000"/>
              </a:lnSpc>
              <a:spcBef>
                <a:spcPts val="0"/>
              </a:spcBef>
              <a:spcAft>
                <a:spcPct val="0"/>
              </a:spcAft>
              <a:buClr>
                <a:srgbClr val="B6121F"/>
              </a:buClr>
              <a:buSzPct val="75000"/>
              <a:buFont typeface="Marlett" pitchFamily="2" charset="2"/>
              <a:buNone/>
              <a:tabLst/>
              <a:defRPr/>
            </a:pPr>
            <a:endParaRPr kumimoji="0" lang="de-DE" sz="1600" b="1" i="0" u="none" strike="noStrike" kern="1200" cap="none" spc="0" normalizeH="0" baseline="0" noProof="0" dirty="0">
              <a:ln>
                <a:noFill/>
              </a:ln>
              <a:solidFill>
                <a:srgbClr val="000000"/>
              </a:solidFill>
              <a:effectLst/>
              <a:uLnTx/>
              <a:uFillTx/>
              <a:latin typeface="Courier New" panose="02070309020205020404" pitchFamily="49" charset="0"/>
              <a:ea typeface="SimSun"/>
              <a:cs typeface="Courier New" panose="02070309020205020404" pitchFamily="49" charset="0"/>
            </a:endParaRPr>
          </a:p>
        </p:txBody>
      </p:sp>
      <p:sp>
        <p:nvSpPr>
          <p:cNvPr id="3" name="Textfeld 2"/>
          <p:cNvSpPr txBox="1"/>
          <p:nvPr/>
        </p:nvSpPr>
        <p:spPr>
          <a:xfrm>
            <a:off x="179512" y="1268760"/>
            <a:ext cx="10153128" cy="5478423"/>
          </a:xfrm>
          <a:prstGeom prst="rect">
            <a:avLst/>
          </a:prstGeom>
          <a:noFill/>
          <a:ln>
            <a:noFill/>
          </a:ln>
        </p:spPr>
        <p:txBody>
          <a:bodyPr wrap="square" rtlCol="0">
            <a:spAutoFit/>
          </a:bodyPr>
          <a:lstStyle/>
          <a:p>
            <a:pPr marR="1787525">
              <a:lnSpc>
                <a:spcPct val="100000"/>
              </a:lnSpc>
              <a:spcAft>
                <a:spcPts val="0"/>
              </a:spcAft>
            </a:pPr>
            <a:r>
              <a:rPr lang="en-US" sz="1400" dirty="0">
                <a:latin typeface="Courier New" panose="02070309020205020404" pitchFamily="49" charset="0"/>
                <a:ea typeface="Times New Roman" panose="02020603050405020304" pitchFamily="18" charset="0"/>
                <a:cs typeface="Courier New" panose="02070309020205020404" pitchFamily="49" charset="0"/>
              </a:rPr>
              <a:t>&lt;</a:t>
            </a:r>
            <a:r>
              <a:rPr lang="en-US" sz="1400" b="1" dirty="0" err="1">
                <a:solidFill>
                  <a:srgbClr val="7F2784"/>
                </a:solidFill>
                <a:latin typeface="Courier New" panose="02070309020205020404" pitchFamily="49" charset="0"/>
                <a:ea typeface="Times New Roman" panose="02020603050405020304" pitchFamily="18" charset="0"/>
                <a:cs typeface="Courier New" panose="02070309020205020404" pitchFamily="49" charset="0"/>
              </a:rPr>
              <a:t>ptk:PrintTalk</a:t>
            </a:r>
            <a:r>
              <a:rPr lang="en-US" sz="1400" b="1" dirty="0">
                <a:solidFill>
                  <a:srgbClr val="7F2784"/>
                </a:solidFill>
                <a:latin typeface="Courier New" panose="02070309020205020404" pitchFamily="49" charset="0"/>
                <a:ea typeface="Times New Roman" panose="02020603050405020304" pitchFamily="18" charset="0"/>
                <a:cs typeface="Courier New" panose="02070309020205020404" pitchFamily="49" charset="0"/>
              </a:rPr>
              <a:t> </a:t>
            </a:r>
            <a:r>
              <a:rPr lang="en-US" sz="1400" b="1" dirty="0">
                <a:latin typeface="Courier New" panose="02070309020205020404" pitchFamily="49" charset="0"/>
                <a:ea typeface="Times New Roman" panose="02020603050405020304" pitchFamily="18" charset="0"/>
                <a:cs typeface="Courier New" panose="02070309020205020404" pitchFamily="49" charset="0"/>
              </a:rPr>
              <a:t>version</a:t>
            </a:r>
            <a:r>
              <a:rPr lang="en-US" sz="1400" dirty="0">
                <a:latin typeface="Courier New" panose="02070309020205020404" pitchFamily="49" charset="0"/>
                <a:ea typeface="Times New Roman" panose="02020603050405020304" pitchFamily="18" charset="0"/>
                <a:cs typeface="Courier New" panose="02070309020205020404" pitchFamily="49" charset="0"/>
              </a:rPr>
              <a:t>=</a:t>
            </a:r>
            <a:r>
              <a:rPr lang="en-US" sz="1400" dirty="0">
                <a:solidFill>
                  <a:srgbClr val="2454A5"/>
                </a:solidFill>
                <a:latin typeface="Courier New" panose="02070309020205020404" pitchFamily="49" charset="0"/>
                <a:ea typeface="Times New Roman" panose="02020603050405020304" pitchFamily="18" charset="0"/>
                <a:cs typeface="Courier New" panose="02070309020205020404" pitchFamily="49" charset="0"/>
              </a:rPr>
              <a:t>"2.0" </a:t>
            </a:r>
            <a:r>
              <a:rPr lang="en-US" sz="1400" b="1" dirty="0" err="1">
                <a:latin typeface="Courier New" panose="02070309020205020404" pitchFamily="49" charset="0"/>
                <a:ea typeface="Times New Roman" panose="02020603050405020304" pitchFamily="18" charset="0"/>
                <a:cs typeface="Courier New" panose="02070309020205020404" pitchFamily="49" charset="0"/>
              </a:rPr>
              <a:t>payloadID</a:t>
            </a:r>
            <a:r>
              <a:rPr lang="en-US" sz="1400" dirty="0">
                <a:latin typeface="Courier New" panose="02070309020205020404" pitchFamily="49" charset="0"/>
                <a:ea typeface="Times New Roman" panose="02020603050405020304" pitchFamily="18" charset="0"/>
                <a:cs typeface="Courier New" panose="02070309020205020404" pitchFamily="49" charset="0"/>
              </a:rPr>
              <a:t>=</a:t>
            </a:r>
            <a:r>
              <a:rPr lang="en-US" sz="1400" dirty="0">
                <a:solidFill>
                  <a:srgbClr val="2454A5"/>
                </a:solidFill>
                <a:latin typeface="Courier New" panose="02070309020205020404" pitchFamily="49" charset="0"/>
                <a:ea typeface="Times New Roman" panose="02020603050405020304" pitchFamily="18" charset="0"/>
                <a:cs typeface="Courier New" panose="02070309020205020404" pitchFamily="49" charset="0"/>
              </a:rPr>
              <a:t>“…" </a:t>
            </a:r>
            <a:r>
              <a:rPr lang="en-US" sz="1400" b="1" dirty="0">
                <a:latin typeface="Courier New" panose="02070309020205020404" pitchFamily="49" charset="0"/>
                <a:ea typeface="Times New Roman" panose="02020603050405020304" pitchFamily="18" charset="0"/>
                <a:cs typeface="Courier New" panose="02070309020205020404" pitchFamily="49" charset="0"/>
              </a:rPr>
              <a:t>Timestamp</a:t>
            </a:r>
            <a:r>
              <a:rPr lang="en-US" sz="1400" dirty="0">
                <a:latin typeface="Courier New" panose="02070309020205020404" pitchFamily="49" charset="0"/>
                <a:ea typeface="Times New Roman" panose="02020603050405020304" pitchFamily="18" charset="0"/>
                <a:cs typeface="Courier New" panose="02070309020205020404" pitchFamily="49" charset="0"/>
              </a:rPr>
              <a:t>=</a:t>
            </a:r>
            <a:r>
              <a:rPr lang="en-US" sz="1400" dirty="0">
                <a:solidFill>
                  <a:srgbClr val="2454A5"/>
                </a:solidFill>
                <a:latin typeface="Courier New" panose="02070309020205020404" pitchFamily="49" charset="0"/>
                <a:ea typeface="Times New Roman" panose="02020603050405020304" pitchFamily="18" charset="0"/>
                <a:cs typeface="Courier New" panose="02070309020205020404" pitchFamily="49" charset="0"/>
              </a:rPr>
              <a:t>"20190327T16:44:40Z"</a:t>
            </a:r>
            <a:r>
              <a:rPr lang="en-US" sz="1400" dirty="0">
                <a:latin typeface="Courier New" panose="02070309020205020404" pitchFamily="49" charset="0"/>
                <a:ea typeface="Times New Roman" panose="02020603050405020304" pitchFamily="18" charset="0"/>
                <a:cs typeface="Courier New" panose="02070309020205020404" pitchFamily="49" charset="0"/>
              </a:rPr>
              <a:t>&gt;</a:t>
            </a:r>
            <a:endParaRPr lang="de-DE" sz="1400" dirty="0">
              <a:latin typeface="Courier New" panose="02070309020205020404" pitchFamily="49" charset="0"/>
              <a:ea typeface="Times New Roman" panose="02020603050405020304" pitchFamily="18" charset="0"/>
              <a:cs typeface="Courier New" panose="02070309020205020404" pitchFamily="49" charset="0"/>
            </a:endParaRPr>
          </a:p>
          <a:p>
            <a:pPr>
              <a:lnSpc>
                <a:spcPct val="100000"/>
              </a:lnSpc>
              <a:spcAft>
                <a:spcPts val="0"/>
              </a:spcAft>
            </a:pPr>
            <a:r>
              <a:rPr lang="en-US" sz="1400" dirty="0">
                <a:latin typeface="Courier New" panose="02070309020205020404" pitchFamily="49" charset="0"/>
                <a:ea typeface="Times New Roman" panose="02020603050405020304" pitchFamily="18" charset="0"/>
                <a:cs typeface="Courier New" panose="02070309020205020404" pitchFamily="49" charset="0"/>
              </a:rPr>
              <a:t>   &lt;</a:t>
            </a:r>
            <a:r>
              <a:rPr lang="en-US" sz="1400" b="1" dirty="0" err="1">
                <a:solidFill>
                  <a:srgbClr val="7F2784"/>
                </a:solidFill>
                <a:latin typeface="Courier New" panose="02070309020205020404" pitchFamily="49" charset="0"/>
                <a:ea typeface="Times New Roman" panose="02020603050405020304" pitchFamily="18" charset="0"/>
                <a:cs typeface="Courier New" panose="02070309020205020404" pitchFamily="49" charset="0"/>
              </a:rPr>
              <a:t>ptk:Request</a:t>
            </a:r>
            <a:r>
              <a:rPr lang="en-US" sz="1400" dirty="0">
                <a:latin typeface="Courier New" panose="02070309020205020404" pitchFamily="49" charset="0"/>
                <a:ea typeface="Times New Roman" panose="02020603050405020304" pitchFamily="18" charset="0"/>
                <a:cs typeface="Courier New" panose="02070309020205020404" pitchFamily="49" charset="0"/>
              </a:rPr>
              <a:t>&gt;</a:t>
            </a:r>
            <a:endParaRPr lang="de-DE" sz="1400" dirty="0">
              <a:latin typeface="Courier New" panose="02070309020205020404" pitchFamily="49" charset="0"/>
              <a:ea typeface="Times New Roman" panose="02020603050405020304" pitchFamily="18" charset="0"/>
              <a:cs typeface="Courier New" panose="02070309020205020404" pitchFamily="49" charset="0"/>
            </a:endParaRPr>
          </a:p>
          <a:p>
            <a:pPr>
              <a:lnSpc>
                <a:spcPct val="100000"/>
              </a:lnSpc>
              <a:spcBef>
                <a:spcPts val="5"/>
              </a:spcBef>
              <a:spcAft>
                <a:spcPts val="0"/>
              </a:spcAft>
            </a:pPr>
            <a:r>
              <a:rPr lang="en-US" sz="1400" dirty="0">
                <a:latin typeface="Courier New" panose="02070309020205020404" pitchFamily="49" charset="0"/>
                <a:ea typeface="Times New Roman" panose="02020603050405020304" pitchFamily="18" charset="0"/>
                <a:cs typeface="Courier New" panose="02070309020205020404" pitchFamily="49" charset="0"/>
              </a:rPr>
              <a:t>      &lt;</a:t>
            </a:r>
            <a:r>
              <a:rPr lang="en-US" sz="1400" b="1" dirty="0" err="1">
                <a:solidFill>
                  <a:srgbClr val="7F2784"/>
                </a:solidFill>
                <a:latin typeface="Courier New" panose="02070309020205020404" pitchFamily="49" charset="0"/>
                <a:ea typeface="Times New Roman" panose="02020603050405020304" pitchFamily="18" charset="0"/>
                <a:cs typeface="Courier New" panose="02070309020205020404" pitchFamily="49" charset="0"/>
              </a:rPr>
              <a:t>ptk:PurchaseOrder</a:t>
            </a:r>
            <a:r>
              <a:rPr lang="en-US" sz="1400" b="1" dirty="0">
                <a:solidFill>
                  <a:srgbClr val="7F2784"/>
                </a:solidFill>
                <a:latin typeface="Courier New" panose="02070309020205020404" pitchFamily="49" charset="0"/>
                <a:ea typeface="Times New Roman" panose="02020603050405020304" pitchFamily="18" charset="0"/>
                <a:cs typeface="Courier New" panose="02070309020205020404" pitchFamily="49" charset="0"/>
              </a:rPr>
              <a:t> </a:t>
            </a:r>
            <a:r>
              <a:rPr lang="en-US" sz="1400" b="1" dirty="0" err="1">
                <a:latin typeface="Courier New" panose="02070309020205020404" pitchFamily="49" charset="0"/>
                <a:ea typeface="Times New Roman" panose="02020603050405020304" pitchFamily="18" charset="0"/>
                <a:cs typeface="Courier New" panose="02070309020205020404" pitchFamily="49" charset="0"/>
              </a:rPr>
              <a:t>BusinessID</a:t>
            </a:r>
            <a:r>
              <a:rPr lang="en-US" sz="1400" dirty="0">
                <a:latin typeface="Courier New" panose="02070309020205020404" pitchFamily="49" charset="0"/>
                <a:ea typeface="Times New Roman" panose="02020603050405020304" pitchFamily="18" charset="0"/>
                <a:cs typeface="Courier New" panose="02070309020205020404" pitchFamily="49" charset="0"/>
              </a:rPr>
              <a:t>=</a:t>
            </a:r>
            <a:r>
              <a:rPr lang="en-US" sz="1400" dirty="0">
                <a:solidFill>
                  <a:srgbClr val="2454A5"/>
                </a:solidFill>
                <a:latin typeface="Courier New" panose="02070309020205020404" pitchFamily="49" charset="0"/>
                <a:ea typeface="Times New Roman" panose="02020603050405020304" pitchFamily="18" charset="0"/>
                <a:cs typeface="Courier New" panose="02070309020205020404" pitchFamily="49" charset="0"/>
              </a:rPr>
              <a:t>"4711"</a:t>
            </a:r>
            <a:r>
              <a:rPr lang="en-US" sz="1400" dirty="0">
                <a:latin typeface="Courier New" panose="02070309020205020404" pitchFamily="49" charset="0"/>
                <a:ea typeface="Times New Roman" panose="02020603050405020304" pitchFamily="18" charset="0"/>
                <a:cs typeface="Courier New" panose="02070309020205020404" pitchFamily="49" charset="0"/>
              </a:rPr>
              <a:t>&gt;</a:t>
            </a:r>
            <a:endParaRPr lang="de-DE" sz="1400" dirty="0">
              <a:latin typeface="Courier New" panose="02070309020205020404" pitchFamily="49" charset="0"/>
              <a:ea typeface="Times New Roman" panose="02020603050405020304" pitchFamily="18" charset="0"/>
              <a:cs typeface="Courier New" panose="02070309020205020404" pitchFamily="49" charset="0"/>
            </a:endParaRPr>
          </a:p>
          <a:p>
            <a:pPr marR="803910">
              <a:lnSpc>
                <a:spcPct val="100000"/>
              </a:lnSpc>
              <a:spcBef>
                <a:spcPts val="10"/>
              </a:spcBef>
              <a:spcAft>
                <a:spcPts val="0"/>
              </a:spcAft>
            </a:pPr>
            <a:r>
              <a:rPr lang="en-US" sz="1400" dirty="0">
                <a:latin typeface="Courier New" panose="02070309020205020404" pitchFamily="49" charset="0"/>
                <a:ea typeface="Times New Roman" panose="02020603050405020304" pitchFamily="18" charset="0"/>
                <a:cs typeface="Courier New" panose="02070309020205020404" pitchFamily="49" charset="0"/>
              </a:rPr>
              <a:t>         &lt;</a:t>
            </a:r>
            <a:r>
              <a:rPr lang="en-US" sz="1400" b="1" dirty="0" err="1">
                <a:solidFill>
                  <a:srgbClr val="7F2784"/>
                </a:solidFill>
                <a:latin typeface="Courier New" panose="02070309020205020404" pitchFamily="49" charset="0"/>
                <a:ea typeface="Times New Roman" panose="02020603050405020304" pitchFamily="18" charset="0"/>
                <a:cs typeface="Courier New" panose="02070309020205020404" pitchFamily="49" charset="0"/>
              </a:rPr>
              <a:t>xjdf:XJDF</a:t>
            </a:r>
            <a:r>
              <a:rPr lang="en-US" sz="1400" b="1" dirty="0">
                <a:solidFill>
                  <a:srgbClr val="7F2784"/>
                </a:solidFill>
                <a:latin typeface="Courier New" panose="02070309020205020404" pitchFamily="49" charset="0"/>
                <a:ea typeface="Times New Roman" panose="02020603050405020304" pitchFamily="18" charset="0"/>
                <a:cs typeface="Courier New" panose="02070309020205020404" pitchFamily="49" charset="0"/>
              </a:rPr>
              <a:t> </a:t>
            </a:r>
            <a:r>
              <a:rPr lang="en-US" sz="1400" b="1" dirty="0">
                <a:latin typeface="Courier New" panose="02070309020205020404" pitchFamily="49" charset="0"/>
                <a:ea typeface="Times New Roman" panose="02020603050405020304" pitchFamily="18" charset="0"/>
                <a:cs typeface="Courier New" panose="02070309020205020404" pitchFamily="49" charset="0"/>
              </a:rPr>
              <a:t>Category</a:t>
            </a:r>
            <a:r>
              <a:rPr lang="en-US" sz="1400" dirty="0">
                <a:latin typeface="Courier New" panose="02070309020205020404" pitchFamily="49" charset="0"/>
                <a:ea typeface="Times New Roman" panose="02020603050405020304" pitchFamily="18" charset="0"/>
                <a:cs typeface="Courier New" panose="02070309020205020404" pitchFamily="49" charset="0"/>
              </a:rPr>
              <a:t>=</a:t>
            </a:r>
            <a:r>
              <a:rPr lang="en-US" sz="1400" dirty="0">
                <a:solidFill>
                  <a:srgbClr val="2454A5"/>
                </a:solidFill>
                <a:latin typeface="Courier New" panose="02070309020205020404" pitchFamily="49" charset="0"/>
                <a:ea typeface="Times New Roman" panose="02020603050405020304" pitchFamily="18" charset="0"/>
                <a:cs typeface="Courier New" panose="02070309020205020404" pitchFamily="49" charset="0"/>
              </a:rPr>
              <a:t>"Web2Print" </a:t>
            </a:r>
            <a:r>
              <a:rPr lang="en-US" sz="1400" b="1" dirty="0">
                <a:latin typeface="Courier New" panose="02070309020205020404" pitchFamily="49" charset="0"/>
                <a:ea typeface="Times New Roman" panose="02020603050405020304" pitchFamily="18" charset="0"/>
                <a:cs typeface="Courier New" panose="02070309020205020404" pitchFamily="49" charset="0"/>
              </a:rPr>
              <a:t>DescriptiveName</a:t>
            </a:r>
            <a:r>
              <a:rPr lang="en-US" sz="1400" dirty="0">
                <a:latin typeface="Courier New" panose="02070309020205020404" pitchFamily="49" charset="0"/>
                <a:ea typeface="Times New Roman" panose="02020603050405020304" pitchFamily="18" charset="0"/>
                <a:cs typeface="Courier New" panose="02070309020205020404" pitchFamily="49" charset="0"/>
              </a:rPr>
              <a:t>=</a:t>
            </a:r>
            <a:r>
              <a:rPr lang="en-US" sz="1400" dirty="0">
                <a:solidFill>
                  <a:srgbClr val="2454A5"/>
                </a:solidFill>
                <a:latin typeface="Courier New" panose="02070309020205020404" pitchFamily="49" charset="0"/>
                <a:ea typeface="Times New Roman" panose="02020603050405020304" pitchFamily="18" charset="0"/>
                <a:cs typeface="Courier New" panose="02070309020205020404" pitchFamily="49" charset="0"/>
              </a:rPr>
              <a:t>"Industry 4 0 and JDF“</a:t>
            </a:r>
            <a:br>
              <a:rPr lang="en-US" sz="1400" dirty="0">
                <a:solidFill>
                  <a:srgbClr val="2454A5"/>
                </a:solidFill>
                <a:latin typeface="Courier New" panose="02070309020205020404" pitchFamily="49" charset="0"/>
                <a:ea typeface="Times New Roman" panose="02020603050405020304" pitchFamily="18" charset="0"/>
                <a:cs typeface="Courier New" panose="02070309020205020404" pitchFamily="49" charset="0"/>
              </a:rPr>
            </a:br>
            <a:r>
              <a:rPr lang="en-US" sz="1400" dirty="0">
                <a:solidFill>
                  <a:srgbClr val="2454A5"/>
                </a:solidFill>
                <a:latin typeface="Courier New" panose="02070309020205020404" pitchFamily="49" charset="0"/>
                <a:ea typeface="Times New Roman" panose="02020603050405020304" pitchFamily="18" charset="0"/>
                <a:cs typeface="Courier New" panose="02070309020205020404" pitchFamily="49" charset="0"/>
              </a:rPr>
              <a:t>                    </a:t>
            </a:r>
            <a:r>
              <a:rPr lang="en-US" sz="1400" b="1" dirty="0" err="1">
                <a:latin typeface="Courier New" panose="02070309020205020404" pitchFamily="49" charset="0"/>
                <a:ea typeface="Times New Roman" panose="02020603050405020304" pitchFamily="18" charset="0"/>
                <a:cs typeface="Courier New" panose="02070309020205020404" pitchFamily="49" charset="0"/>
              </a:rPr>
              <a:t>JobID</a:t>
            </a:r>
            <a:r>
              <a:rPr lang="en-US" sz="1400" dirty="0">
                <a:latin typeface="Courier New" panose="02070309020205020404" pitchFamily="49" charset="0"/>
                <a:ea typeface="Times New Roman" panose="02020603050405020304" pitchFamily="18" charset="0"/>
                <a:cs typeface="Courier New" panose="02070309020205020404" pitchFamily="49" charset="0"/>
              </a:rPr>
              <a:t>=</a:t>
            </a:r>
            <a:r>
              <a:rPr lang="en-US" sz="1400" dirty="0">
                <a:solidFill>
                  <a:srgbClr val="2454A5"/>
                </a:solidFill>
                <a:latin typeface="Courier New" panose="02070309020205020404" pitchFamily="49" charset="0"/>
                <a:ea typeface="Times New Roman" panose="02020603050405020304" pitchFamily="18" charset="0"/>
                <a:cs typeface="Courier New" panose="02070309020205020404" pitchFamily="49" charset="0"/>
              </a:rPr>
              <a:t>"4711" </a:t>
            </a:r>
            <a:r>
              <a:rPr lang="en-US" sz="1400" b="1" dirty="0">
                <a:latin typeface="Courier New" panose="02070309020205020404" pitchFamily="49" charset="0"/>
                <a:ea typeface="Times New Roman" panose="02020603050405020304" pitchFamily="18" charset="0"/>
                <a:cs typeface="Courier New" panose="02070309020205020404" pitchFamily="49" charset="0"/>
              </a:rPr>
              <a:t>Version</a:t>
            </a:r>
            <a:r>
              <a:rPr lang="en-US" sz="1400" dirty="0">
                <a:latin typeface="Courier New" panose="02070309020205020404" pitchFamily="49" charset="0"/>
                <a:ea typeface="Times New Roman" panose="02020603050405020304" pitchFamily="18" charset="0"/>
                <a:cs typeface="Courier New" panose="02070309020205020404" pitchFamily="49" charset="0"/>
              </a:rPr>
              <a:t>=</a:t>
            </a:r>
            <a:r>
              <a:rPr lang="en-US" sz="1400" dirty="0">
                <a:solidFill>
                  <a:srgbClr val="2454A5"/>
                </a:solidFill>
                <a:latin typeface="Courier New" panose="02070309020205020404" pitchFamily="49" charset="0"/>
                <a:ea typeface="Times New Roman" panose="02020603050405020304" pitchFamily="18" charset="0"/>
                <a:cs typeface="Courier New" panose="02070309020205020404" pitchFamily="49" charset="0"/>
              </a:rPr>
              <a:t>"2.0"</a:t>
            </a:r>
            <a:r>
              <a:rPr lang="en-US" sz="1400" dirty="0">
                <a:latin typeface="Courier New" panose="02070309020205020404" pitchFamily="49" charset="0"/>
                <a:ea typeface="Times New Roman" panose="02020603050405020304" pitchFamily="18" charset="0"/>
                <a:cs typeface="Courier New" panose="02070309020205020404" pitchFamily="49" charset="0"/>
              </a:rPr>
              <a:t>&gt;</a:t>
            </a:r>
            <a:endParaRPr lang="de-DE" sz="1400" dirty="0">
              <a:latin typeface="Courier New" panose="02070309020205020404" pitchFamily="49" charset="0"/>
              <a:ea typeface="Times New Roman" panose="02020603050405020304" pitchFamily="18" charset="0"/>
              <a:cs typeface="Courier New" panose="02070309020205020404" pitchFamily="49" charset="0"/>
            </a:endParaRPr>
          </a:p>
          <a:p>
            <a:pPr>
              <a:lnSpc>
                <a:spcPct val="100000"/>
              </a:lnSpc>
              <a:spcBef>
                <a:spcPts val="5"/>
              </a:spcBef>
              <a:spcAft>
                <a:spcPts val="0"/>
              </a:spcAft>
            </a:pPr>
            <a:r>
              <a:rPr lang="en-US" sz="1400" dirty="0">
                <a:latin typeface="Courier New" panose="02070309020205020404" pitchFamily="49" charset="0"/>
                <a:ea typeface="Times New Roman" panose="02020603050405020304" pitchFamily="18" charset="0"/>
                <a:cs typeface="Courier New" panose="02070309020205020404" pitchFamily="49" charset="0"/>
              </a:rPr>
              <a:t>            &lt;</a:t>
            </a:r>
            <a:r>
              <a:rPr lang="en-US" sz="1400" b="1" dirty="0" err="1">
                <a:solidFill>
                  <a:srgbClr val="7F2784"/>
                </a:solidFill>
                <a:latin typeface="Courier New" panose="02070309020205020404" pitchFamily="49" charset="0"/>
                <a:ea typeface="Times New Roman" panose="02020603050405020304" pitchFamily="18" charset="0"/>
                <a:cs typeface="Courier New" panose="02070309020205020404" pitchFamily="49" charset="0"/>
              </a:rPr>
              <a:t>xjdf:GeneralID</a:t>
            </a:r>
            <a:r>
              <a:rPr lang="en-US" sz="1400" b="1" dirty="0">
                <a:solidFill>
                  <a:srgbClr val="7F2784"/>
                </a:solidFill>
                <a:latin typeface="Courier New" panose="02070309020205020404" pitchFamily="49" charset="0"/>
                <a:ea typeface="Times New Roman" panose="02020603050405020304" pitchFamily="18" charset="0"/>
                <a:cs typeface="Courier New" panose="02070309020205020404" pitchFamily="49" charset="0"/>
              </a:rPr>
              <a:t> </a:t>
            </a:r>
            <a:r>
              <a:rPr lang="en-US" sz="1400" b="1" dirty="0" err="1">
                <a:latin typeface="Courier New" panose="02070309020205020404" pitchFamily="49" charset="0"/>
                <a:ea typeface="Times New Roman" panose="02020603050405020304" pitchFamily="18" charset="0"/>
                <a:cs typeface="Courier New" panose="02070309020205020404" pitchFamily="49" charset="0"/>
              </a:rPr>
              <a:t>IDValue</a:t>
            </a:r>
            <a:r>
              <a:rPr lang="en-US" sz="1400" dirty="0">
                <a:latin typeface="Courier New" panose="02070309020205020404" pitchFamily="49" charset="0"/>
                <a:ea typeface="Times New Roman" panose="02020603050405020304" pitchFamily="18" charset="0"/>
                <a:cs typeface="Courier New" panose="02070309020205020404" pitchFamily="49" charset="0"/>
              </a:rPr>
              <a:t>=</a:t>
            </a:r>
            <a:r>
              <a:rPr lang="en-US" sz="1400" dirty="0">
                <a:solidFill>
                  <a:srgbClr val="2454A5"/>
                </a:solidFill>
                <a:latin typeface="Courier New" panose="02070309020205020404" pitchFamily="49" charset="0"/>
                <a:ea typeface="Times New Roman" panose="02020603050405020304" pitchFamily="18" charset="0"/>
                <a:cs typeface="Courier New" panose="02070309020205020404" pitchFamily="49" charset="0"/>
              </a:rPr>
              <a:t>"42" </a:t>
            </a:r>
            <a:r>
              <a:rPr lang="en-US" sz="1400" b="1" dirty="0" err="1">
                <a:latin typeface="Courier New" panose="02070309020205020404" pitchFamily="49" charset="0"/>
                <a:ea typeface="Times New Roman" panose="02020603050405020304" pitchFamily="18" charset="0"/>
                <a:cs typeface="Courier New" panose="02070309020205020404" pitchFamily="49" charset="0"/>
              </a:rPr>
              <a:t>IDUsage</a:t>
            </a:r>
            <a:r>
              <a:rPr lang="en-US" sz="1400" dirty="0">
                <a:latin typeface="Courier New" panose="02070309020205020404" pitchFamily="49" charset="0"/>
                <a:ea typeface="Times New Roman" panose="02020603050405020304" pitchFamily="18" charset="0"/>
                <a:cs typeface="Courier New" panose="02070309020205020404" pitchFamily="49" charset="0"/>
              </a:rPr>
              <a:t>=</a:t>
            </a:r>
            <a:r>
              <a:rPr lang="en-US" sz="1400" dirty="0">
                <a:solidFill>
                  <a:srgbClr val="2454A5"/>
                </a:solidFill>
                <a:latin typeface="Courier New" panose="02070309020205020404" pitchFamily="49" charset="0"/>
                <a:ea typeface="Times New Roman" panose="02020603050405020304" pitchFamily="18" charset="0"/>
                <a:cs typeface="Courier New" panose="02070309020205020404" pitchFamily="49" charset="0"/>
              </a:rPr>
              <a:t>"</a:t>
            </a:r>
            <a:r>
              <a:rPr lang="en-US" sz="1400" dirty="0" err="1">
                <a:solidFill>
                  <a:srgbClr val="2454A5"/>
                </a:solidFill>
                <a:latin typeface="Courier New" panose="02070309020205020404" pitchFamily="49" charset="0"/>
                <a:ea typeface="Times New Roman" panose="02020603050405020304" pitchFamily="18" charset="0"/>
                <a:cs typeface="Courier New" panose="02070309020205020404" pitchFamily="49" charset="0"/>
              </a:rPr>
              <a:t>CatalogID</a:t>
            </a:r>
            <a:r>
              <a:rPr lang="en-US" sz="1400" dirty="0">
                <a:solidFill>
                  <a:srgbClr val="2454A5"/>
                </a:solidFill>
                <a:latin typeface="Courier New" panose="02070309020205020404" pitchFamily="49" charset="0"/>
                <a:ea typeface="Times New Roman" panose="02020603050405020304" pitchFamily="18" charset="0"/>
                <a:cs typeface="Courier New" panose="02070309020205020404" pitchFamily="49" charset="0"/>
              </a:rPr>
              <a:t>"</a:t>
            </a:r>
            <a:r>
              <a:rPr lang="en-US" sz="1400" dirty="0">
                <a:latin typeface="Courier New" panose="02070309020205020404" pitchFamily="49" charset="0"/>
                <a:ea typeface="Times New Roman" panose="02020603050405020304" pitchFamily="18" charset="0"/>
                <a:cs typeface="Courier New" panose="02070309020205020404" pitchFamily="49" charset="0"/>
              </a:rPr>
              <a:t>/&gt;</a:t>
            </a:r>
            <a:endParaRPr lang="de-DE" sz="1400" dirty="0">
              <a:latin typeface="Courier New" panose="02070309020205020404" pitchFamily="49" charset="0"/>
              <a:ea typeface="Times New Roman" panose="02020603050405020304" pitchFamily="18" charset="0"/>
              <a:cs typeface="Courier New" panose="02070309020205020404" pitchFamily="49" charset="0"/>
            </a:endParaRPr>
          </a:p>
          <a:p>
            <a:pPr>
              <a:lnSpc>
                <a:spcPct val="100000"/>
              </a:lnSpc>
              <a:spcBef>
                <a:spcPts val="10"/>
              </a:spcBef>
              <a:spcAft>
                <a:spcPts val="0"/>
              </a:spcAft>
            </a:pPr>
            <a:r>
              <a:rPr lang="en-US" sz="1400" dirty="0">
                <a:latin typeface="Courier New" panose="02070309020205020404" pitchFamily="49" charset="0"/>
                <a:ea typeface="Times New Roman" panose="02020603050405020304" pitchFamily="18" charset="0"/>
                <a:cs typeface="Courier New" panose="02070309020205020404" pitchFamily="49" charset="0"/>
              </a:rPr>
              <a:t>            &lt;</a:t>
            </a:r>
            <a:r>
              <a:rPr lang="en-US" sz="1400" b="1" dirty="0" err="1">
                <a:solidFill>
                  <a:srgbClr val="7F2784"/>
                </a:solidFill>
                <a:latin typeface="Courier New" panose="02070309020205020404" pitchFamily="49" charset="0"/>
                <a:ea typeface="Times New Roman" panose="02020603050405020304" pitchFamily="18" charset="0"/>
                <a:cs typeface="Courier New" panose="02070309020205020404" pitchFamily="49" charset="0"/>
              </a:rPr>
              <a:t>xjdf:ProductList</a:t>
            </a:r>
            <a:r>
              <a:rPr lang="en-US" sz="1400" dirty="0">
                <a:latin typeface="Courier New" panose="02070309020205020404" pitchFamily="49" charset="0"/>
                <a:ea typeface="Times New Roman" panose="02020603050405020304" pitchFamily="18" charset="0"/>
                <a:cs typeface="Courier New" panose="02070309020205020404" pitchFamily="49" charset="0"/>
              </a:rPr>
              <a:t>&gt;</a:t>
            </a:r>
            <a:endParaRPr lang="de-DE" sz="1400" b="1" dirty="0">
              <a:latin typeface="Courier New" panose="02070309020205020404" pitchFamily="49" charset="0"/>
              <a:ea typeface="Times New Roman" panose="02020603050405020304" pitchFamily="18" charset="0"/>
              <a:cs typeface="Courier New" panose="02070309020205020404" pitchFamily="49" charset="0"/>
            </a:endParaRPr>
          </a:p>
          <a:p>
            <a:pPr>
              <a:lnSpc>
                <a:spcPct val="100000"/>
              </a:lnSpc>
              <a:spcBef>
                <a:spcPts val="15"/>
              </a:spcBef>
              <a:spcAft>
                <a:spcPts val="0"/>
              </a:spcAft>
            </a:pPr>
            <a:r>
              <a:rPr lang="en-US" sz="1400" dirty="0">
                <a:latin typeface="Courier New" panose="02070309020205020404" pitchFamily="49" charset="0"/>
                <a:ea typeface="Times New Roman" panose="02020603050405020304" pitchFamily="18" charset="0"/>
                <a:cs typeface="Courier New" panose="02070309020205020404" pitchFamily="49" charset="0"/>
              </a:rPr>
              <a:t>                 &lt;</a:t>
            </a:r>
            <a:r>
              <a:rPr lang="en-US" sz="1400" b="1" dirty="0" err="1">
                <a:solidFill>
                  <a:srgbClr val="7F2784"/>
                </a:solidFill>
                <a:latin typeface="Courier New" panose="02070309020205020404" pitchFamily="49" charset="0"/>
                <a:ea typeface="Times New Roman" panose="02020603050405020304" pitchFamily="18" charset="0"/>
                <a:cs typeface="Courier New" panose="02070309020205020404" pitchFamily="49" charset="0"/>
              </a:rPr>
              <a:t>xjdf:Product</a:t>
            </a:r>
            <a:r>
              <a:rPr lang="en-US" sz="1400" b="1" dirty="0">
                <a:solidFill>
                  <a:srgbClr val="7F2784"/>
                </a:solidFill>
                <a:latin typeface="Courier New" panose="02070309020205020404" pitchFamily="49" charset="0"/>
                <a:ea typeface="Times New Roman" panose="02020603050405020304" pitchFamily="18" charset="0"/>
                <a:cs typeface="Courier New" panose="02070309020205020404" pitchFamily="49" charset="0"/>
              </a:rPr>
              <a:t> </a:t>
            </a:r>
            <a:r>
              <a:rPr lang="en-US" sz="1400" b="1" dirty="0">
                <a:latin typeface="Courier New" panose="02070309020205020404" pitchFamily="49" charset="0"/>
                <a:ea typeface="Times New Roman" panose="02020603050405020304" pitchFamily="18" charset="0"/>
                <a:cs typeface="Courier New" panose="02070309020205020404" pitchFamily="49" charset="0"/>
              </a:rPr>
              <a:t>Amount</a:t>
            </a:r>
            <a:r>
              <a:rPr lang="en-US" sz="1400" dirty="0">
                <a:latin typeface="Courier New" panose="02070309020205020404" pitchFamily="49" charset="0"/>
                <a:ea typeface="Times New Roman" panose="02020603050405020304" pitchFamily="18" charset="0"/>
                <a:cs typeface="Courier New" panose="02070309020205020404" pitchFamily="49" charset="0"/>
              </a:rPr>
              <a:t>=</a:t>
            </a:r>
            <a:r>
              <a:rPr lang="en-US" sz="1400" dirty="0">
                <a:solidFill>
                  <a:srgbClr val="2454A5"/>
                </a:solidFill>
                <a:latin typeface="Courier New" panose="02070309020205020404" pitchFamily="49" charset="0"/>
                <a:ea typeface="Times New Roman" panose="02020603050405020304" pitchFamily="18" charset="0"/>
                <a:cs typeface="Courier New" panose="02070309020205020404" pitchFamily="49" charset="0"/>
              </a:rPr>
              <a:t>"2222"</a:t>
            </a:r>
            <a:r>
              <a:rPr lang="en-US" sz="1400" dirty="0">
                <a:latin typeface="Courier New" panose="02070309020205020404" pitchFamily="49" charset="0"/>
                <a:ea typeface="Times New Roman" panose="02020603050405020304" pitchFamily="18" charset="0"/>
                <a:cs typeface="Courier New" panose="02070309020205020404" pitchFamily="49" charset="0"/>
              </a:rPr>
              <a:t>&gt;</a:t>
            </a:r>
          </a:p>
          <a:p>
            <a:pPr>
              <a:lnSpc>
                <a:spcPct val="100000"/>
              </a:lnSpc>
              <a:spcBef>
                <a:spcPts val="15"/>
              </a:spcBef>
              <a:spcAft>
                <a:spcPts val="0"/>
              </a:spcAft>
            </a:pPr>
            <a:endParaRPr lang="de-DE" sz="1400" dirty="0">
              <a:latin typeface="Courier New" panose="02070309020205020404" pitchFamily="49" charset="0"/>
              <a:ea typeface="Times New Roman" panose="02020603050405020304" pitchFamily="18" charset="0"/>
              <a:cs typeface="Courier New" panose="02070309020205020404" pitchFamily="49" charset="0"/>
            </a:endParaRPr>
          </a:p>
          <a:p>
            <a:pPr>
              <a:lnSpc>
                <a:spcPct val="100000"/>
              </a:lnSpc>
              <a:spcBef>
                <a:spcPts val="10"/>
              </a:spcBef>
              <a:spcAft>
                <a:spcPts val="0"/>
              </a:spcAft>
            </a:pPr>
            <a:r>
              <a:rPr lang="en-US" sz="1400" dirty="0">
                <a:latin typeface="Courier New" panose="02070309020205020404" pitchFamily="49" charset="0"/>
                <a:ea typeface="Times New Roman" panose="02020603050405020304" pitchFamily="18" charset="0"/>
                <a:cs typeface="Courier New" panose="02070309020205020404" pitchFamily="49" charset="0"/>
              </a:rPr>
              <a:t>                    &lt;</a:t>
            </a:r>
            <a:r>
              <a:rPr lang="en-US" sz="1400" b="1" dirty="0" err="1">
                <a:solidFill>
                  <a:srgbClr val="7F2784"/>
                </a:solidFill>
                <a:latin typeface="Courier New" panose="02070309020205020404" pitchFamily="49" charset="0"/>
                <a:ea typeface="Times New Roman" panose="02020603050405020304" pitchFamily="18" charset="0"/>
                <a:cs typeface="Courier New" panose="02070309020205020404" pitchFamily="49" charset="0"/>
              </a:rPr>
              <a:t>xjdf:Intent</a:t>
            </a:r>
            <a:r>
              <a:rPr lang="en-US" sz="1400" b="1" dirty="0">
                <a:solidFill>
                  <a:srgbClr val="7F2784"/>
                </a:solidFill>
                <a:latin typeface="Courier New" panose="02070309020205020404" pitchFamily="49" charset="0"/>
                <a:ea typeface="Times New Roman" panose="02020603050405020304" pitchFamily="18" charset="0"/>
                <a:cs typeface="Courier New" panose="02070309020205020404" pitchFamily="49" charset="0"/>
              </a:rPr>
              <a:t> </a:t>
            </a:r>
            <a:r>
              <a:rPr lang="en-US" sz="1400" b="1" dirty="0">
                <a:latin typeface="Courier New" panose="02070309020205020404" pitchFamily="49" charset="0"/>
                <a:ea typeface="Times New Roman" panose="02020603050405020304" pitchFamily="18" charset="0"/>
                <a:cs typeface="Courier New" panose="02070309020205020404" pitchFamily="49" charset="0"/>
              </a:rPr>
              <a:t>Name</a:t>
            </a:r>
            <a:r>
              <a:rPr lang="en-US" sz="1400" dirty="0">
                <a:latin typeface="Courier New" panose="02070309020205020404" pitchFamily="49" charset="0"/>
                <a:ea typeface="Times New Roman" panose="02020603050405020304" pitchFamily="18" charset="0"/>
                <a:cs typeface="Courier New" panose="02070309020205020404" pitchFamily="49" charset="0"/>
              </a:rPr>
              <a:t>=</a:t>
            </a:r>
            <a:r>
              <a:rPr lang="en-US" sz="1400" dirty="0">
                <a:solidFill>
                  <a:srgbClr val="2454A5"/>
                </a:solidFill>
                <a:latin typeface="Courier New" panose="02070309020205020404" pitchFamily="49" charset="0"/>
                <a:ea typeface="Times New Roman" panose="02020603050405020304" pitchFamily="18" charset="0"/>
                <a:cs typeface="Courier New" panose="02070309020205020404" pitchFamily="49" charset="0"/>
              </a:rPr>
              <a:t>"</a:t>
            </a:r>
            <a:r>
              <a:rPr lang="en-US" sz="1400" dirty="0" err="1">
                <a:solidFill>
                  <a:srgbClr val="2454A5"/>
                </a:solidFill>
                <a:latin typeface="Courier New" panose="02070309020205020404" pitchFamily="49" charset="0"/>
                <a:ea typeface="Times New Roman" panose="02020603050405020304" pitchFamily="18" charset="0"/>
                <a:cs typeface="Courier New" panose="02070309020205020404" pitchFamily="49" charset="0"/>
              </a:rPr>
              <a:t>MediaIntent</a:t>
            </a:r>
            <a:r>
              <a:rPr lang="en-US" sz="1400" dirty="0">
                <a:solidFill>
                  <a:srgbClr val="2454A5"/>
                </a:solidFill>
                <a:latin typeface="Courier New" panose="02070309020205020404" pitchFamily="49" charset="0"/>
                <a:ea typeface="Times New Roman" panose="02020603050405020304" pitchFamily="18" charset="0"/>
                <a:cs typeface="Courier New" panose="02070309020205020404" pitchFamily="49" charset="0"/>
              </a:rPr>
              <a:t>"</a:t>
            </a:r>
            <a:r>
              <a:rPr lang="en-US" sz="1400" dirty="0">
                <a:latin typeface="Courier New" panose="02070309020205020404" pitchFamily="49" charset="0"/>
                <a:ea typeface="Times New Roman" panose="02020603050405020304" pitchFamily="18" charset="0"/>
                <a:cs typeface="Courier New" panose="02070309020205020404" pitchFamily="49" charset="0"/>
              </a:rPr>
              <a:t>&gt;</a:t>
            </a:r>
            <a:endParaRPr lang="de-DE" sz="1400" dirty="0">
              <a:latin typeface="Courier New" panose="02070309020205020404" pitchFamily="49" charset="0"/>
              <a:ea typeface="Times New Roman" panose="02020603050405020304" pitchFamily="18" charset="0"/>
              <a:cs typeface="Courier New" panose="02070309020205020404" pitchFamily="49" charset="0"/>
            </a:endParaRPr>
          </a:p>
          <a:p>
            <a:pPr>
              <a:lnSpc>
                <a:spcPct val="100000"/>
              </a:lnSpc>
              <a:spcBef>
                <a:spcPts val="10"/>
              </a:spcBef>
              <a:spcAft>
                <a:spcPts val="0"/>
              </a:spcAft>
            </a:pPr>
            <a:r>
              <a:rPr lang="en-US" sz="1400" dirty="0">
                <a:latin typeface="Courier New" panose="02070309020205020404" pitchFamily="49" charset="0"/>
                <a:ea typeface="Times New Roman" panose="02020603050405020304" pitchFamily="18" charset="0"/>
                <a:cs typeface="Courier New" panose="02070309020205020404" pitchFamily="49" charset="0"/>
              </a:rPr>
              <a:t>                        &lt;</a:t>
            </a:r>
            <a:r>
              <a:rPr lang="en-US" sz="1400" b="1" dirty="0" err="1">
                <a:solidFill>
                  <a:srgbClr val="7F2784"/>
                </a:solidFill>
                <a:latin typeface="Courier New" panose="02070309020205020404" pitchFamily="49" charset="0"/>
                <a:ea typeface="Times New Roman" panose="02020603050405020304" pitchFamily="18" charset="0"/>
                <a:cs typeface="Courier New" panose="02070309020205020404" pitchFamily="49" charset="0"/>
              </a:rPr>
              <a:t>xjdf:MediaIntent</a:t>
            </a:r>
            <a:r>
              <a:rPr lang="en-US" sz="1400" b="1" dirty="0">
                <a:solidFill>
                  <a:srgbClr val="7F2784"/>
                </a:solidFill>
                <a:latin typeface="Courier New" panose="02070309020205020404" pitchFamily="49" charset="0"/>
                <a:ea typeface="Times New Roman" panose="02020603050405020304" pitchFamily="18" charset="0"/>
                <a:cs typeface="Courier New" panose="02070309020205020404" pitchFamily="49" charset="0"/>
              </a:rPr>
              <a:t> </a:t>
            </a:r>
            <a:r>
              <a:rPr lang="en-US" sz="1400" b="1" dirty="0" err="1">
                <a:latin typeface="Courier New" panose="02070309020205020404" pitchFamily="49" charset="0"/>
                <a:ea typeface="Times New Roman" panose="02020603050405020304" pitchFamily="18" charset="0"/>
                <a:cs typeface="Courier New" panose="02070309020205020404" pitchFamily="49" charset="0"/>
              </a:rPr>
              <a:t>MediaQuality</a:t>
            </a:r>
            <a:r>
              <a:rPr lang="en-US" sz="1400" dirty="0">
                <a:latin typeface="Courier New" panose="02070309020205020404" pitchFamily="49" charset="0"/>
                <a:ea typeface="Times New Roman" panose="02020603050405020304" pitchFamily="18" charset="0"/>
                <a:cs typeface="Courier New" panose="02070309020205020404" pitchFamily="49" charset="0"/>
              </a:rPr>
              <a:t>=</a:t>
            </a:r>
            <a:r>
              <a:rPr lang="en-US" sz="1400" dirty="0">
                <a:solidFill>
                  <a:srgbClr val="2454A5"/>
                </a:solidFill>
                <a:latin typeface="Courier New" panose="02070309020205020404" pitchFamily="49" charset="0"/>
                <a:ea typeface="Times New Roman" panose="02020603050405020304" pitchFamily="18" charset="0"/>
                <a:cs typeface="Courier New" panose="02070309020205020404" pitchFamily="49" charset="0"/>
              </a:rPr>
              <a:t>"</a:t>
            </a:r>
            <a:r>
              <a:rPr lang="en-US" sz="1400" dirty="0" err="1">
                <a:solidFill>
                  <a:srgbClr val="2454A5"/>
                </a:solidFill>
                <a:latin typeface="Courier New" panose="02070309020205020404" pitchFamily="49" charset="0"/>
                <a:ea typeface="Times New Roman" panose="02020603050405020304" pitchFamily="18" charset="0"/>
                <a:cs typeface="Courier New" panose="02070309020205020404" pitchFamily="49" charset="0"/>
              </a:rPr>
              <a:t>Lumisilk</a:t>
            </a:r>
            <a:r>
              <a:rPr lang="en-US" sz="1400" dirty="0">
                <a:solidFill>
                  <a:srgbClr val="2454A5"/>
                </a:solidFill>
                <a:latin typeface="Courier New" panose="02070309020205020404" pitchFamily="49" charset="0"/>
                <a:ea typeface="Times New Roman" panose="02020603050405020304" pitchFamily="18" charset="0"/>
                <a:cs typeface="Courier New" panose="02070309020205020404" pitchFamily="49" charset="0"/>
              </a:rPr>
              <a:t> 120"</a:t>
            </a:r>
            <a:r>
              <a:rPr lang="en-US" sz="1400" dirty="0">
                <a:latin typeface="Courier New" panose="02070309020205020404" pitchFamily="49" charset="0"/>
                <a:ea typeface="Times New Roman" panose="02020603050405020304" pitchFamily="18" charset="0"/>
                <a:cs typeface="Courier New" panose="02070309020205020404" pitchFamily="49" charset="0"/>
              </a:rPr>
              <a:t>/&gt;</a:t>
            </a:r>
            <a:endParaRPr lang="de-DE" sz="1400" dirty="0">
              <a:latin typeface="Courier New" panose="02070309020205020404" pitchFamily="49" charset="0"/>
              <a:ea typeface="Times New Roman" panose="02020603050405020304" pitchFamily="18" charset="0"/>
              <a:cs typeface="Courier New" panose="02070309020205020404" pitchFamily="49" charset="0"/>
            </a:endParaRPr>
          </a:p>
          <a:p>
            <a:pPr marR="5011420">
              <a:lnSpc>
                <a:spcPct val="100000"/>
              </a:lnSpc>
              <a:spcBef>
                <a:spcPts val="20"/>
              </a:spcBef>
              <a:spcAft>
                <a:spcPts val="0"/>
              </a:spcAft>
            </a:pPr>
            <a:r>
              <a:rPr lang="en-US" sz="1400" dirty="0">
                <a:latin typeface="Courier New" panose="02070309020205020404" pitchFamily="49" charset="0"/>
                <a:ea typeface="Times New Roman" panose="02020603050405020304" pitchFamily="18" charset="0"/>
                <a:cs typeface="Courier New" panose="02070309020205020404" pitchFamily="49" charset="0"/>
              </a:rPr>
              <a:t>                    &lt;/</a:t>
            </a:r>
            <a:r>
              <a:rPr lang="en-US" sz="1400" b="1" dirty="0" err="1">
                <a:solidFill>
                  <a:srgbClr val="7F2784"/>
                </a:solidFill>
                <a:latin typeface="Courier New" panose="02070309020205020404" pitchFamily="49" charset="0"/>
                <a:ea typeface="Times New Roman" panose="02020603050405020304" pitchFamily="18" charset="0"/>
                <a:cs typeface="Courier New" panose="02070309020205020404" pitchFamily="49" charset="0"/>
              </a:rPr>
              <a:t>xjdf:Intent</a:t>
            </a:r>
            <a:r>
              <a:rPr lang="en-US" sz="1400" dirty="0">
                <a:latin typeface="Courier New" panose="02070309020205020404" pitchFamily="49" charset="0"/>
                <a:ea typeface="Times New Roman" panose="02020603050405020304" pitchFamily="18" charset="0"/>
                <a:cs typeface="Courier New" panose="02070309020205020404" pitchFamily="49" charset="0"/>
              </a:rPr>
              <a:t>&gt;</a:t>
            </a:r>
            <a:endParaRPr lang="de-DE" sz="1400" dirty="0">
              <a:latin typeface="Courier New" panose="02070309020205020404" pitchFamily="49" charset="0"/>
              <a:ea typeface="Times New Roman" panose="02020603050405020304" pitchFamily="18" charset="0"/>
              <a:cs typeface="Courier New" panose="02070309020205020404" pitchFamily="49" charset="0"/>
            </a:endParaRPr>
          </a:p>
          <a:p>
            <a:pPr>
              <a:lnSpc>
                <a:spcPct val="100000"/>
              </a:lnSpc>
              <a:spcBef>
                <a:spcPts val="10"/>
              </a:spcBef>
              <a:spcAft>
                <a:spcPts val="0"/>
              </a:spcAft>
            </a:pPr>
            <a:r>
              <a:rPr lang="en-US" sz="1400" dirty="0">
                <a:latin typeface="Courier New" panose="02070309020205020404" pitchFamily="49" charset="0"/>
                <a:ea typeface="Times New Roman" panose="02020603050405020304" pitchFamily="18" charset="0"/>
                <a:cs typeface="Courier New" panose="02070309020205020404" pitchFamily="49" charset="0"/>
              </a:rPr>
              <a:t>                    &lt;</a:t>
            </a:r>
            <a:r>
              <a:rPr lang="en-US" sz="1400" b="1" dirty="0" err="1">
                <a:solidFill>
                  <a:srgbClr val="7F2784"/>
                </a:solidFill>
                <a:latin typeface="Courier New" panose="02070309020205020404" pitchFamily="49" charset="0"/>
                <a:ea typeface="Times New Roman" panose="02020603050405020304" pitchFamily="18" charset="0"/>
                <a:cs typeface="Courier New" panose="02070309020205020404" pitchFamily="49" charset="0"/>
              </a:rPr>
              <a:t>xjdf:Intent</a:t>
            </a:r>
            <a:r>
              <a:rPr lang="en-US" sz="1400" b="1" dirty="0">
                <a:solidFill>
                  <a:srgbClr val="7F2784"/>
                </a:solidFill>
                <a:latin typeface="Courier New" panose="02070309020205020404" pitchFamily="49" charset="0"/>
                <a:ea typeface="Times New Roman" panose="02020603050405020304" pitchFamily="18" charset="0"/>
                <a:cs typeface="Courier New" panose="02070309020205020404" pitchFamily="49" charset="0"/>
              </a:rPr>
              <a:t> </a:t>
            </a:r>
            <a:r>
              <a:rPr lang="en-US" sz="1400" b="1" dirty="0">
                <a:latin typeface="Courier New" panose="02070309020205020404" pitchFamily="49" charset="0"/>
                <a:ea typeface="Times New Roman" panose="02020603050405020304" pitchFamily="18" charset="0"/>
                <a:cs typeface="Courier New" panose="02070309020205020404" pitchFamily="49" charset="0"/>
              </a:rPr>
              <a:t>Name</a:t>
            </a:r>
            <a:r>
              <a:rPr lang="en-US" sz="1400" dirty="0">
                <a:latin typeface="Courier New" panose="02070309020205020404" pitchFamily="49" charset="0"/>
                <a:ea typeface="Times New Roman" panose="02020603050405020304" pitchFamily="18" charset="0"/>
                <a:cs typeface="Courier New" panose="02070309020205020404" pitchFamily="49" charset="0"/>
              </a:rPr>
              <a:t>=</a:t>
            </a:r>
            <a:r>
              <a:rPr lang="en-US" sz="1400" dirty="0">
                <a:solidFill>
                  <a:srgbClr val="2454A5"/>
                </a:solidFill>
                <a:latin typeface="Courier New" panose="02070309020205020404" pitchFamily="49" charset="0"/>
                <a:ea typeface="Times New Roman" panose="02020603050405020304" pitchFamily="18" charset="0"/>
                <a:cs typeface="Courier New" panose="02070309020205020404" pitchFamily="49" charset="0"/>
              </a:rPr>
              <a:t>"</a:t>
            </a:r>
            <a:r>
              <a:rPr lang="en-US" sz="1400" dirty="0" err="1">
                <a:solidFill>
                  <a:srgbClr val="2454A5"/>
                </a:solidFill>
                <a:latin typeface="Courier New" panose="02070309020205020404" pitchFamily="49" charset="0"/>
                <a:ea typeface="Times New Roman" panose="02020603050405020304" pitchFamily="18" charset="0"/>
                <a:cs typeface="Courier New" panose="02070309020205020404" pitchFamily="49" charset="0"/>
              </a:rPr>
              <a:t>ColorIntent</a:t>
            </a:r>
            <a:r>
              <a:rPr lang="en-US" sz="1400" dirty="0">
                <a:solidFill>
                  <a:srgbClr val="2454A5"/>
                </a:solidFill>
                <a:latin typeface="Courier New" panose="02070309020205020404" pitchFamily="49" charset="0"/>
                <a:ea typeface="Times New Roman" panose="02020603050405020304" pitchFamily="18" charset="0"/>
                <a:cs typeface="Courier New" panose="02070309020205020404" pitchFamily="49" charset="0"/>
              </a:rPr>
              <a:t>"</a:t>
            </a:r>
            <a:r>
              <a:rPr lang="en-US" sz="1400" dirty="0">
                <a:latin typeface="Courier New" panose="02070309020205020404" pitchFamily="49" charset="0"/>
                <a:ea typeface="Times New Roman" panose="02020603050405020304" pitchFamily="18" charset="0"/>
                <a:cs typeface="Courier New" panose="02070309020205020404" pitchFamily="49" charset="0"/>
              </a:rPr>
              <a:t>&gt;</a:t>
            </a:r>
            <a:endParaRPr lang="de-DE" sz="1400" dirty="0">
              <a:latin typeface="Courier New" panose="02070309020205020404" pitchFamily="49" charset="0"/>
              <a:ea typeface="Times New Roman" panose="02020603050405020304" pitchFamily="18" charset="0"/>
              <a:cs typeface="Courier New" panose="02070309020205020404" pitchFamily="49" charset="0"/>
            </a:endParaRPr>
          </a:p>
          <a:p>
            <a:pPr>
              <a:lnSpc>
                <a:spcPct val="100000"/>
              </a:lnSpc>
              <a:spcBef>
                <a:spcPts val="15"/>
              </a:spcBef>
              <a:spcAft>
                <a:spcPts val="0"/>
              </a:spcAft>
            </a:pPr>
            <a:r>
              <a:rPr lang="en-US" sz="1400" dirty="0">
                <a:latin typeface="Courier New" panose="02070309020205020404" pitchFamily="49" charset="0"/>
                <a:ea typeface="Times New Roman" panose="02020603050405020304" pitchFamily="18" charset="0"/>
                <a:cs typeface="Courier New" panose="02070309020205020404" pitchFamily="49" charset="0"/>
              </a:rPr>
              <a:t>                       &lt;</a:t>
            </a:r>
            <a:r>
              <a:rPr lang="en-US" sz="1400" b="1" dirty="0" err="1">
                <a:solidFill>
                  <a:srgbClr val="7F2784"/>
                </a:solidFill>
                <a:latin typeface="Courier New" panose="02070309020205020404" pitchFamily="49" charset="0"/>
                <a:ea typeface="Times New Roman" panose="02020603050405020304" pitchFamily="18" charset="0"/>
                <a:cs typeface="Courier New" panose="02070309020205020404" pitchFamily="49" charset="0"/>
              </a:rPr>
              <a:t>xjdf:ColorIntent</a:t>
            </a:r>
            <a:r>
              <a:rPr lang="en-US" sz="1400" dirty="0">
                <a:latin typeface="Courier New" panose="02070309020205020404" pitchFamily="49" charset="0"/>
                <a:ea typeface="Times New Roman" panose="02020603050405020304" pitchFamily="18" charset="0"/>
                <a:cs typeface="Courier New" panose="02070309020205020404" pitchFamily="49" charset="0"/>
              </a:rPr>
              <a:t>&gt;</a:t>
            </a:r>
            <a:endParaRPr lang="de-DE" sz="1400" b="1" dirty="0">
              <a:latin typeface="Courier New" panose="02070309020205020404" pitchFamily="49" charset="0"/>
              <a:ea typeface="Times New Roman" panose="02020603050405020304" pitchFamily="18" charset="0"/>
              <a:cs typeface="Courier New" panose="02070309020205020404" pitchFamily="49" charset="0"/>
            </a:endParaRPr>
          </a:p>
          <a:p>
            <a:pPr>
              <a:lnSpc>
                <a:spcPct val="100000"/>
              </a:lnSpc>
              <a:spcBef>
                <a:spcPts val="10"/>
              </a:spcBef>
              <a:spcAft>
                <a:spcPts val="0"/>
              </a:spcAft>
            </a:pPr>
            <a:r>
              <a:rPr lang="en-US" sz="1400" dirty="0">
                <a:latin typeface="Courier New" panose="02070309020205020404" pitchFamily="49" charset="0"/>
                <a:ea typeface="Times New Roman" panose="02020603050405020304" pitchFamily="18" charset="0"/>
                <a:cs typeface="Courier New" panose="02070309020205020404" pitchFamily="49" charset="0"/>
              </a:rPr>
              <a:t>                          &lt;</a:t>
            </a:r>
            <a:r>
              <a:rPr lang="en-US" sz="1400" b="1" dirty="0" err="1">
                <a:solidFill>
                  <a:srgbClr val="7F2784"/>
                </a:solidFill>
                <a:latin typeface="Courier New" panose="02070309020205020404" pitchFamily="49" charset="0"/>
                <a:ea typeface="Times New Roman" panose="02020603050405020304" pitchFamily="18" charset="0"/>
                <a:cs typeface="Courier New" panose="02070309020205020404" pitchFamily="49" charset="0"/>
              </a:rPr>
              <a:t>xjdf:SurfaceColor</a:t>
            </a:r>
            <a:r>
              <a:rPr lang="en-US" sz="1400" b="1" spc="-155" dirty="0">
                <a:solidFill>
                  <a:srgbClr val="7F2784"/>
                </a:solidFill>
                <a:latin typeface="Courier New" panose="02070309020205020404" pitchFamily="49" charset="0"/>
                <a:ea typeface="Times New Roman" panose="02020603050405020304" pitchFamily="18" charset="0"/>
                <a:cs typeface="Courier New" panose="02070309020205020404" pitchFamily="49" charset="0"/>
              </a:rPr>
              <a:t> </a:t>
            </a:r>
            <a:r>
              <a:rPr lang="en-US" sz="1400" b="1" dirty="0" err="1">
                <a:latin typeface="Courier New" panose="02070309020205020404" pitchFamily="49" charset="0"/>
                <a:ea typeface="Times New Roman" panose="02020603050405020304" pitchFamily="18" charset="0"/>
                <a:cs typeface="Courier New" panose="02070309020205020404" pitchFamily="49" charset="0"/>
              </a:rPr>
              <a:t>NumColors</a:t>
            </a:r>
            <a:r>
              <a:rPr lang="en-US" sz="1400" dirty="0">
                <a:latin typeface="Courier New" panose="02070309020205020404" pitchFamily="49" charset="0"/>
                <a:ea typeface="Times New Roman" panose="02020603050405020304" pitchFamily="18" charset="0"/>
                <a:cs typeface="Courier New" panose="02070309020205020404" pitchFamily="49" charset="0"/>
              </a:rPr>
              <a:t>=</a:t>
            </a:r>
            <a:r>
              <a:rPr lang="en-US" sz="1400" dirty="0">
                <a:solidFill>
                  <a:srgbClr val="2454A5"/>
                </a:solidFill>
                <a:latin typeface="Courier New" panose="02070309020205020404" pitchFamily="49" charset="0"/>
                <a:ea typeface="Times New Roman" panose="02020603050405020304" pitchFamily="18" charset="0"/>
                <a:cs typeface="Courier New" panose="02070309020205020404" pitchFamily="49" charset="0"/>
              </a:rPr>
              <a:t>"4"</a:t>
            </a:r>
            <a:r>
              <a:rPr lang="en-US" sz="1400" spc="-160" dirty="0">
                <a:solidFill>
                  <a:srgbClr val="2454A5"/>
                </a:solidFill>
                <a:latin typeface="Courier New" panose="02070309020205020404" pitchFamily="49" charset="0"/>
                <a:ea typeface="Times New Roman" panose="02020603050405020304" pitchFamily="18" charset="0"/>
                <a:cs typeface="Courier New" panose="02070309020205020404" pitchFamily="49" charset="0"/>
              </a:rPr>
              <a:t> </a:t>
            </a:r>
            <a:r>
              <a:rPr lang="en-US" sz="1400" b="1" dirty="0">
                <a:latin typeface="Courier New" panose="02070309020205020404" pitchFamily="49" charset="0"/>
                <a:ea typeface="Times New Roman" panose="02020603050405020304" pitchFamily="18" charset="0"/>
                <a:cs typeface="Courier New" panose="02070309020205020404" pitchFamily="49" charset="0"/>
              </a:rPr>
              <a:t>Surface</a:t>
            </a:r>
            <a:r>
              <a:rPr lang="en-US" sz="1400" dirty="0">
                <a:latin typeface="Courier New" panose="02070309020205020404" pitchFamily="49" charset="0"/>
                <a:ea typeface="Times New Roman" panose="02020603050405020304" pitchFamily="18" charset="0"/>
                <a:cs typeface="Courier New" panose="02070309020205020404" pitchFamily="49" charset="0"/>
              </a:rPr>
              <a:t>=</a:t>
            </a:r>
            <a:r>
              <a:rPr lang="en-US" sz="1400" dirty="0">
                <a:solidFill>
                  <a:srgbClr val="2454A5"/>
                </a:solidFill>
                <a:latin typeface="Courier New" panose="02070309020205020404" pitchFamily="49" charset="0"/>
                <a:ea typeface="Times New Roman" panose="02020603050405020304" pitchFamily="18" charset="0"/>
                <a:cs typeface="Courier New" panose="02070309020205020404" pitchFamily="49" charset="0"/>
              </a:rPr>
              <a:t>"Front"</a:t>
            </a:r>
            <a:r>
              <a:rPr lang="en-US" sz="1400" dirty="0">
                <a:latin typeface="Courier New" panose="02070309020205020404" pitchFamily="49" charset="0"/>
                <a:ea typeface="Times New Roman" panose="02020603050405020304" pitchFamily="18" charset="0"/>
                <a:cs typeface="Courier New" panose="02070309020205020404" pitchFamily="49" charset="0"/>
              </a:rPr>
              <a:t>/&gt;</a:t>
            </a:r>
            <a:endParaRPr lang="de-DE" sz="1400" dirty="0">
              <a:latin typeface="Courier New" panose="02070309020205020404" pitchFamily="49" charset="0"/>
              <a:ea typeface="Times New Roman" panose="02020603050405020304" pitchFamily="18" charset="0"/>
              <a:cs typeface="Courier New" panose="02070309020205020404" pitchFamily="49" charset="0"/>
            </a:endParaRPr>
          </a:p>
          <a:p>
            <a:pPr>
              <a:lnSpc>
                <a:spcPct val="100000"/>
              </a:lnSpc>
              <a:spcBef>
                <a:spcPts val="15"/>
              </a:spcBef>
              <a:spcAft>
                <a:spcPts val="0"/>
              </a:spcAft>
            </a:pPr>
            <a:r>
              <a:rPr lang="en-US" sz="1400" dirty="0">
                <a:latin typeface="Courier New" panose="02070309020205020404" pitchFamily="49" charset="0"/>
                <a:ea typeface="Times New Roman" panose="02020603050405020304" pitchFamily="18" charset="0"/>
                <a:cs typeface="Courier New" panose="02070309020205020404" pitchFamily="49" charset="0"/>
              </a:rPr>
              <a:t>                          &lt;</a:t>
            </a:r>
            <a:r>
              <a:rPr lang="en-US" sz="1400" b="1" dirty="0" err="1">
                <a:solidFill>
                  <a:srgbClr val="7F2784"/>
                </a:solidFill>
                <a:latin typeface="Courier New" panose="02070309020205020404" pitchFamily="49" charset="0"/>
                <a:ea typeface="Times New Roman" panose="02020603050405020304" pitchFamily="18" charset="0"/>
                <a:cs typeface="Courier New" panose="02070309020205020404" pitchFamily="49" charset="0"/>
              </a:rPr>
              <a:t>xjdf:SurfaceColor</a:t>
            </a:r>
            <a:r>
              <a:rPr lang="en-US" sz="1400" b="1" spc="-160" dirty="0">
                <a:solidFill>
                  <a:srgbClr val="7F2784"/>
                </a:solidFill>
                <a:latin typeface="Courier New" panose="02070309020205020404" pitchFamily="49" charset="0"/>
                <a:ea typeface="Times New Roman" panose="02020603050405020304" pitchFamily="18" charset="0"/>
                <a:cs typeface="Courier New" panose="02070309020205020404" pitchFamily="49" charset="0"/>
              </a:rPr>
              <a:t> </a:t>
            </a:r>
            <a:r>
              <a:rPr lang="en-US" sz="1400" b="1" dirty="0" err="1">
                <a:latin typeface="Courier New" panose="02070309020205020404" pitchFamily="49" charset="0"/>
                <a:ea typeface="Times New Roman" panose="02020603050405020304" pitchFamily="18" charset="0"/>
                <a:cs typeface="Courier New" panose="02070309020205020404" pitchFamily="49" charset="0"/>
              </a:rPr>
              <a:t>NumColors</a:t>
            </a:r>
            <a:r>
              <a:rPr lang="en-US" sz="1400" dirty="0">
                <a:latin typeface="Courier New" panose="02070309020205020404" pitchFamily="49" charset="0"/>
                <a:ea typeface="Times New Roman" panose="02020603050405020304" pitchFamily="18" charset="0"/>
                <a:cs typeface="Courier New" panose="02070309020205020404" pitchFamily="49" charset="0"/>
              </a:rPr>
              <a:t>=</a:t>
            </a:r>
            <a:r>
              <a:rPr lang="en-US" sz="1400" dirty="0">
                <a:solidFill>
                  <a:srgbClr val="2454A5"/>
                </a:solidFill>
                <a:latin typeface="Courier New" panose="02070309020205020404" pitchFamily="49" charset="0"/>
                <a:ea typeface="Times New Roman" panose="02020603050405020304" pitchFamily="18" charset="0"/>
                <a:cs typeface="Courier New" panose="02070309020205020404" pitchFamily="49" charset="0"/>
              </a:rPr>
              <a:t>"0"</a:t>
            </a:r>
            <a:r>
              <a:rPr lang="en-US" sz="1400" spc="-160" dirty="0">
                <a:solidFill>
                  <a:srgbClr val="2454A5"/>
                </a:solidFill>
                <a:latin typeface="Courier New" panose="02070309020205020404" pitchFamily="49" charset="0"/>
                <a:ea typeface="Times New Roman" panose="02020603050405020304" pitchFamily="18" charset="0"/>
                <a:cs typeface="Courier New" panose="02070309020205020404" pitchFamily="49" charset="0"/>
              </a:rPr>
              <a:t> </a:t>
            </a:r>
            <a:r>
              <a:rPr lang="en-US" sz="1400" b="1" dirty="0">
                <a:latin typeface="Courier New" panose="02070309020205020404" pitchFamily="49" charset="0"/>
                <a:ea typeface="Times New Roman" panose="02020603050405020304" pitchFamily="18" charset="0"/>
                <a:cs typeface="Courier New" panose="02070309020205020404" pitchFamily="49" charset="0"/>
              </a:rPr>
              <a:t>Surface</a:t>
            </a:r>
            <a:r>
              <a:rPr lang="en-US" sz="1400" dirty="0">
                <a:latin typeface="Courier New" panose="02070309020205020404" pitchFamily="49" charset="0"/>
                <a:ea typeface="Times New Roman" panose="02020603050405020304" pitchFamily="18" charset="0"/>
                <a:cs typeface="Courier New" panose="02070309020205020404" pitchFamily="49" charset="0"/>
              </a:rPr>
              <a:t>=</a:t>
            </a:r>
            <a:r>
              <a:rPr lang="en-US" sz="1400" dirty="0">
                <a:solidFill>
                  <a:srgbClr val="2454A5"/>
                </a:solidFill>
                <a:latin typeface="Courier New" panose="02070309020205020404" pitchFamily="49" charset="0"/>
                <a:ea typeface="Times New Roman" panose="02020603050405020304" pitchFamily="18" charset="0"/>
                <a:cs typeface="Courier New" panose="02070309020205020404" pitchFamily="49" charset="0"/>
              </a:rPr>
              <a:t>"Back"</a:t>
            </a:r>
            <a:r>
              <a:rPr lang="en-US" sz="1400" dirty="0">
                <a:latin typeface="Courier New" panose="02070309020205020404" pitchFamily="49" charset="0"/>
                <a:ea typeface="Times New Roman" panose="02020603050405020304" pitchFamily="18" charset="0"/>
                <a:cs typeface="Courier New" panose="02070309020205020404" pitchFamily="49" charset="0"/>
              </a:rPr>
              <a:t>/&gt;</a:t>
            </a:r>
            <a:endParaRPr lang="de-DE" sz="1400" dirty="0">
              <a:latin typeface="Courier New" panose="02070309020205020404" pitchFamily="49" charset="0"/>
              <a:ea typeface="Times New Roman" panose="02020603050405020304" pitchFamily="18" charset="0"/>
              <a:cs typeface="Courier New" panose="02070309020205020404" pitchFamily="49" charset="0"/>
            </a:endParaRPr>
          </a:p>
          <a:p>
            <a:pPr>
              <a:lnSpc>
                <a:spcPct val="100000"/>
              </a:lnSpc>
              <a:spcBef>
                <a:spcPts val="10"/>
              </a:spcBef>
              <a:spcAft>
                <a:spcPts val="0"/>
              </a:spcAft>
            </a:pPr>
            <a:r>
              <a:rPr lang="en-US" sz="1400" dirty="0">
                <a:latin typeface="Courier New" panose="02070309020205020404" pitchFamily="49" charset="0"/>
                <a:ea typeface="Times New Roman" panose="02020603050405020304" pitchFamily="18" charset="0"/>
                <a:cs typeface="Courier New" panose="02070309020205020404" pitchFamily="49" charset="0"/>
              </a:rPr>
              <a:t>                      &lt;/</a:t>
            </a:r>
            <a:r>
              <a:rPr lang="en-US" sz="1400" b="1" dirty="0" err="1">
                <a:solidFill>
                  <a:srgbClr val="7F2784"/>
                </a:solidFill>
                <a:latin typeface="Courier New" panose="02070309020205020404" pitchFamily="49" charset="0"/>
                <a:ea typeface="Times New Roman" panose="02020603050405020304" pitchFamily="18" charset="0"/>
                <a:cs typeface="Courier New" panose="02070309020205020404" pitchFamily="49" charset="0"/>
              </a:rPr>
              <a:t>xjdf:ColorIntent</a:t>
            </a:r>
            <a:r>
              <a:rPr lang="en-US" sz="1400" dirty="0">
                <a:latin typeface="Courier New" panose="02070309020205020404" pitchFamily="49" charset="0"/>
                <a:ea typeface="Times New Roman" panose="02020603050405020304" pitchFamily="18" charset="0"/>
                <a:cs typeface="Courier New" panose="02070309020205020404" pitchFamily="49" charset="0"/>
              </a:rPr>
              <a:t>&gt;</a:t>
            </a:r>
            <a:endParaRPr lang="de-DE" sz="1400" b="1" dirty="0">
              <a:latin typeface="Courier New" panose="02070309020205020404" pitchFamily="49" charset="0"/>
              <a:ea typeface="Times New Roman" panose="02020603050405020304" pitchFamily="18" charset="0"/>
              <a:cs typeface="Courier New" panose="02070309020205020404" pitchFamily="49" charset="0"/>
            </a:endParaRPr>
          </a:p>
          <a:p>
            <a:pPr marR="5011420">
              <a:lnSpc>
                <a:spcPct val="100000"/>
              </a:lnSpc>
              <a:spcBef>
                <a:spcPts val="20"/>
              </a:spcBef>
              <a:spcAft>
                <a:spcPts val="0"/>
              </a:spcAft>
            </a:pPr>
            <a:r>
              <a:rPr lang="en-US" sz="1400" dirty="0">
                <a:latin typeface="Courier New" panose="02070309020205020404" pitchFamily="49" charset="0"/>
                <a:ea typeface="Times New Roman" panose="02020603050405020304" pitchFamily="18" charset="0"/>
                <a:cs typeface="Courier New" panose="02070309020205020404" pitchFamily="49" charset="0"/>
              </a:rPr>
              <a:t>                      &lt;/</a:t>
            </a:r>
            <a:r>
              <a:rPr lang="en-US" sz="1400" b="1" dirty="0" err="1">
                <a:solidFill>
                  <a:srgbClr val="7F2784"/>
                </a:solidFill>
                <a:latin typeface="Courier New" panose="02070309020205020404" pitchFamily="49" charset="0"/>
                <a:ea typeface="Times New Roman" panose="02020603050405020304" pitchFamily="18" charset="0"/>
                <a:cs typeface="Courier New" panose="02070309020205020404" pitchFamily="49" charset="0"/>
              </a:rPr>
              <a:t>xjdf:Intent</a:t>
            </a:r>
            <a:r>
              <a:rPr lang="en-US" sz="1400" dirty="0">
                <a:latin typeface="Courier New" panose="02070309020205020404" pitchFamily="49" charset="0"/>
                <a:ea typeface="Times New Roman" panose="02020603050405020304" pitchFamily="18" charset="0"/>
                <a:cs typeface="Courier New" panose="02070309020205020404" pitchFamily="49" charset="0"/>
              </a:rPr>
              <a:t>&gt;</a:t>
            </a:r>
            <a:endParaRPr lang="de-DE" sz="1400" dirty="0">
              <a:latin typeface="Courier New" panose="02070309020205020404" pitchFamily="49" charset="0"/>
              <a:ea typeface="Times New Roman" panose="02020603050405020304" pitchFamily="18" charset="0"/>
              <a:cs typeface="Courier New" panose="02070309020205020404" pitchFamily="49" charset="0"/>
            </a:endParaRPr>
          </a:p>
          <a:p>
            <a:pPr>
              <a:lnSpc>
                <a:spcPct val="100000"/>
              </a:lnSpc>
              <a:spcBef>
                <a:spcPts val="10"/>
              </a:spcBef>
              <a:spcAft>
                <a:spcPts val="0"/>
              </a:spcAft>
            </a:pPr>
            <a:r>
              <a:rPr lang="en-US" sz="1400" dirty="0">
                <a:latin typeface="Courier New" panose="02070309020205020404" pitchFamily="49" charset="0"/>
                <a:ea typeface="Times New Roman" panose="02020603050405020304" pitchFamily="18" charset="0"/>
                <a:cs typeface="Courier New" panose="02070309020205020404" pitchFamily="49" charset="0"/>
              </a:rPr>
              <a:t>                     &lt;</a:t>
            </a:r>
            <a:r>
              <a:rPr lang="en-US" sz="1400" b="1" dirty="0" err="1">
                <a:solidFill>
                  <a:srgbClr val="7F2784"/>
                </a:solidFill>
                <a:latin typeface="Courier New" panose="02070309020205020404" pitchFamily="49" charset="0"/>
                <a:ea typeface="Times New Roman" panose="02020603050405020304" pitchFamily="18" charset="0"/>
                <a:cs typeface="Courier New" panose="02070309020205020404" pitchFamily="49" charset="0"/>
              </a:rPr>
              <a:t>xjdf:Intent</a:t>
            </a:r>
            <a:r>
              <a:rPr lang="en-US" sz="1400" b="1" dirty="0">
                <a:solidFill>
                  <a:srgbClr val="7F2784"/>
                </a:solidFill>
                <a:latin typeface="Courier New" panose="02070309020205020404" pitchFamily="49" charset="0"/>
                <a:ea typeface="Times New Roman" panose="02020603050405020304" pitchFamily="18" charset="0"/>
                <a:cs typeface="Courier New" panose="02070309020205020404" pitchFamily="49" charset="0"/>
              </a:rPr>
              <a:t> </a:t>
            </a:r>
            <a:r>
              <a:rPr lang="en-US" sz="1400" b="1" dirty="0">
                <a:latin typeface="Courier New" panose="02070309020205020404" pitchFamily="49" charset="0"/>
                <a:ea typeface="Times New Roman" panose="02020603050405020304" pitchFamily="18" charset="0"/>
                <a:cs typeface="Courier New" panose="02070309020205020404" pitchFamily="49" charset="0"/>
              </a:rPr>
              <a:t>Name</a:t>
            </a:r>
            <a:r>
              <a:rPr lang="en-US" sz="1400" dirty="0">
                <a:latin typeface="Courier New" panose="02070309020205020404" pitchFamily="49" charset="0"/>
                <a:ea typeface="Times New Roman" panose="02020603050405020304" pitchFamily="18" charset="0"/>
                <a:cs typeface="Courier New" panose="02070309020205020404" pitchFamily="49" charset="0"/>
              </a:rPr>
              <a:t>=</a:t>
            </a:r>
            <a:r>
              <a:rPr lang="en-US" sz="1400" dirty="0">
                <a:solidFill>
                  <a:srgbClr val="2454A5"/>
                </a:solidFill>
                <a:latin typeface="Courier New" panose="02070309020205020404" pitchFamily="49" charset="0"/>
                <a:ea typeface="Times New Roman" panose="02020603050405020304" pitchFamily="18" charset="0"/>
                <a:cs typeface="Courier New" panose="02070309020205020404" pitchFamily="49" charset="0"/>
              </a:rPr>
              <a:t>"</a:t>
            </a:r>
            <a:r>
              <a:rPr lang="en-US" sz="1400" dirty="0" err="1">
                <a:solidFill>
                  <a:srgbClr val="2454A5"/>
                </a:solidFill>
                <a:latin typeface="Courier New" panose="02070309020205020404" pitchFamily="49" charset="0"/>
                <a:ea typeface="Times New Roman" panose="02020603050405020304" pitchFamily="18" charset="0"/>
                <a:cs typeface="Courier New" panose="02070309020205020404" pitchFamily="49" charset="0"/>
              </a:rPr>
              <a:t>LayoutIntent</a:t>
            </a:r>
            <a:r>
              <a:rPr lang="en-US" sz="1400" dirty="0">
                <a:solidFill>
                  <a:srgbClr val="2454A5"/>
                </a:solidFill>
                <a:latin typeface="Courier New" panose="02070309020205020404" pitchFamily="49" charset="0"/>
                <a:ea typeface="Times New Roman" panose="02020603050405020304" pitchFamily="18" charset="0"/>
                <a:cs typeface="Courier New" panose="02070309020205020404" pitchFamily="49" charset="0"/>
              </a:rPr>
              <a:t>"</a:t>
            </a:r>
            <a:r>
              <a:rPr lang="en-US" sz="1400" dirty="0">
                <a:latin typeface="Courier New" panose="02070309020205020404" pitchFamily="49" charset="0"/>
                <a:ea typeface="Times New Roman" panose="02020603050405020304" pitchFamily="18" charset="0"/>
                <a:cs typeface="Courier New" panose="02070309020205020404" pitchFamily="49" charset="0"/>
              </a:rPr>
              <a:t>&gt;</a:t>
            </a:r>
            <a:endParaRPr lang="de-DE" sz="1400" dirty="0">
              <a:latin typeface="Courier New" panose="02070309020205020404" pitchFamily="49" charset="0"/>
              <a:ea typeface="Times New Roman" panose="02020603050405020304" pitchFamily="18" charset="0"/>
              <a:cs typeface="Courier New" panose="02070309020205020404" pitchFamily="49" charset="0"/>
            </a:endParaRPr>
          </a:p>
          <a:p>
            <a:pPr>
              <a:lnSpc>
                <a:spcPct val="100000"/>
              </a:lnSpc>
              <a:spcBef>
                <a:spcPts val="15"/>
              </a:spcBef>
              <a:spcAft>
                <a:spcPts val="0"/>
              </a:spcAft>
            </a:pPr>
            <a:r>
              <a:rPr lang="en-US" sz="1400" dirty="0">
                <a:latin typeface="Courier New" panose="02070309020205020404" pitchFamily="49" charset="0"/>
                <a:ea typeface="Times New Roman" panose="02020603050405020304" pitchFamily="18" charset="0"/>
                <a:cs typeface="Courier New" panose="02070309020205020404" pitchFamily="49" charset="0"/>
              </a:rPr>
              <a:t>                        &lt;</a:t>
            </a:r>
            <a:r>
              <a:rPr lang="en-US" sz="1400" b="1" dirty="0" err="1">
                <a:solidFill>
                  <a:srgbClr val="7F2784"/>
                </a:solidFill>
                <a:latin typeface="Courier New" panose="02070309020205020404" pitchFamily="49" charset="0"/>
                <a:ea typeface="Times New Roman" panose="02020603050405020304" pitchFamily="18" charset="0"/>
                <a:cs typeface="Courier New" panose="02070309020205020404" pitchFamily="49" charset="0"/>
              </a:rPr>
              <a:t>xjdf:LayoutIntent</a:t>
            </a:r>
            <a:r>
              <a:rPr lang="en-US" sz="1400" b="1" dirty="0">
                <a:solidFill>
                  <a:srgbClr val="7F2784"/>
                </a:solidFill>
                <a:latin typeface="Courier New" panose="02070309020205020404" pitchFamily="49" charset="0"/>
                <a:ea typeface="Times New Roman" panose="02020603050405020304" pitchFamily="18" charset="0"/>
                <a:cs typeface="Courier New" panose="02070309020205020404" pitchFamily="49" charset="0"/>
              </a:rPr>
              <a:t> </a:t>
            </a:r>
            <a:r>
              <a:rPr lang="en-US" sz="1400" b="1" dirty="0" err="1">
                <a:latin typeface="Courier New" panose="02070309020205020404" pitchFamily="49" charset="0"/>
                <a:ea typeface="Times New Roman" panose="02020603050405020304" pitchFamily="18" charset="0"/>
                <a:cs typeface="Courier New" panose="02070309020205020404" pitchFamily="49" charset="0"/>
              </a:rPr>
              <a:t>FinishedDimensions</a:t>
            </a:r>
            <a:r>
              <a:rPr lang="en-US" sz="1400" dirty="0">
                <a:latin typeface="Courier New" panose="02070309020205020404" pitchFamily="49" charset="0"/>
                <a:ea typeface="Times New Roman" panose="02020603050405020304" pitchFamily="18" charset="0"/>
                <a:cs typeface="Courier New" panose="02070309020205020404" pitchFamily="49" charset="0"/>
              </a:rPr>
              <a:t>=</a:t>
            </a:r>
            <a:r>
              <a:rPr lang="en-US" sz="1400" dirty="0">
                <a:solidFill>
                  <a:srgbClr val="2454A5"/>
                </a:solidFill>
                <a:latin typeface="Courier New" panose="02070309020205020404" pitchFamily="49" charset="0"/>
                <a:ea typeface="Times New Roman" panose="02020603050405020304" pitchFamily="18" charset="0"/>
                <a:cs typeface="Courier New" panose="02070309020205020404" pitchFamily="49" charset="0"/>
              </a:rPr>
              <a:t>"566…. 651…. 0.0"</a:t>
            </a:r>
            <a:endParaRPr lang="de-DE" sz="1400" dirty="0">
              <a:latin typeface="Courier New" panose="02070309020205020404" pitchFamily="49" charset="0"/>
              <a:ea typeface="Times New Roman" panose="02020603050405020304" pitchFamily="18" charset="0"/>
              <a:cs typeface="Courier New" panose="02070309020205020404" pitchFamily="49" charset="0"/>
            </a:endParaRPr>
          </a:p>
          <a:p>
            <a:pPr marL="1670050">
              <a:lnSpc>
                <a:spcPct val="100000"/>
              </a:lnSpc>
              <a:spcBef>
                <a:spcPts val="10"/>
              </a:spcBef>
              <a:spcAft>
                <a:spcPts val="0"/>
              </a:spcAft>
            </a:pPr>
            <a:r>
              <a:rPr lang="en-US" sz="1400" b="1" dirty="0">
                <a:latin typeface="Courier New" panose="02070309020205020404" pitchFamily="49" charset="0"/>
                <a:ea typeface="Times New Roman" panose="02020603050405020304" pitchFamily="18" charset="0"/>
                <a:cs typeface="Courier New" panose="02070309020205020404" pitchFamily="49" charset="0"/>
              </a:rPr>
              <a:t>               </a:t>
            </a:r>
            <a:r>
              <a:rPr lang="en-US" sz="1400" b="1" dirty="0" err="1">
                <a:latin typeface="Courier New" panose="02070309020205020404" pitchFamily="49" charset="0"/>
                <a:ea typeface="Times New Roman" panose="02020603050405020304" pitchFamily="18" charset="0"/>
                <a:cs typeface="Courier New" panose="02070309020205020404" pitchFamily="49" charset="0"/>
              </a:rPr>
              <a:t>PrintedPages</a:t>
            </a:r>
            <a:r>
              <a:rPr lang="en-US" sz="1400" dirty="0">
                <a:latin typeface="Courier New" panose="02070309020205020404" pitchFamily="49" charset="0"/>
                <a:ea typeface="Times New Roman" panose="02020603050405020304" pitchFamily="18" charset="0"/>
                <a:cs typeface="Courier New" panose="02070309020205020404" pitchFamily="49" charset="0"/>
              </a:rPr>
              <a:t>=</a:t>
            </a:r>
            <a:r>
              <a:rPr lang="en-US" sz="1400" dirty="0">
                <a:solidFill>
                  <a:srgbClr val="2454A5"/>
                </a:solidFill>
                <a:latin typeface="Courier New" panose="02070309020205020404" pitchFamily="49" charset="0"/>
                <a:ea typeface="Times New Roman" panose="02020603050405020304" pitchFamily="18" charset="0"/>
                <a:cs typeface="Courier New" panose="02070309020205020404" pitchFamily="49" charset="0"/>
              </a:rPr>
              <a:t>"1" </a:t>
            </a:r>
            <a:r>
              <a:rPr lang="en-US" sz="1400" b="1" dirty="0">
                <a:latin typeface="Courier New" panose="02070309020205020404" pitchFamily="49" charset="0"/>
                <a:ea typeface="Times New Roman" panose="02020603050405020304" pitchFamily="18" charset="0"/>
                <a:cs typeface="Courier New" panose="02070309020205020404" pitchFamily="49" charset="0"/>
              </a:rPr>
              <a:t>Sides</a:t>
            </a:r>
            <a:r>
              <a:rPr lang="en-US" sz="1400" dirty="0">
                <a:latin typeface="Courier New" panose="02070309020205020404" pitchFamily="49" charset="0"/>
                <a:ea typeface="Times New Roman" panose="02020603050405020304" pitchFamily="18" charset="0"/>
                <a:cs typeface="Courier New" panose="02070309020205020404" pitchFamily="49" charset="0"/>
              </a:rPr>
              <a:t>=</a:t>
            </a:r>
            <a:r>
              <a:rPr lang="en-US" sz="1400" dirty="0">
                <a:solidFill>
                  <a:srgbClr val="2454A5"/>
                </a:solidFill>
                <a:latin typeface="Courier New" panose="02070309020205020404" pitchFamily="49" charset="0"/>
                <a:ea typeface="Times New Roman" panose="02020603050405020304" pitchFamily="18" charset="0"/>
                <a:cs typeface="Courier New" panose="02070309020205020404" pitchFamily="49" charset="0"/>
              </a:rPr>
              <a:t>"</a:t>
            </a:r>
            <a:r>
              <a:rPr lang="en-US" sz="1400" dirty="0" err="1">
                <a:solidFill>
                  <a:srgbClr val="2454A5"/>
                </a:solidFill>
                <a:latin typeface="Courier New" panose="02070309020205020404" pitchFamily="49" charset="0"/>
                <a:ea typeface="Times New Roman" panose="02020603050405020304" pitchFamily="18" charset="0"/>
                <a:cs typeface="Courier New" panose="02070309020205020404" pitchFamily="49" charset="0"/>
              </a:rPr>
              <a:t>OneSided</a:t>
            </a:r>
            <a:r>
              <a:rPr lang="en-US" sz="1400" dirty="0">
                <a:solidFill>
                  <a:srgbClr val="2454A5"/>
                </a:solidFill>
                <a:latin typeface="Courier New" panose="02070309020205020404" pitchFamily="49" charset="0"/>
                <a:ea typeface="Times New Roman" panose="02020603050405020304" pitchFamily="18" charset="0"/>
                <a:cs typeface="Courier New" panose="02070309020205020404" pitchFamily="49" charset="0"/>
              </a:rPr>
              <a:t>"</a:t>
            </a:r>
            <a:r>
              <a:rPr lang="en-US" sz="1400" dirty="0">
                <a:latin typeface="Courier New" panose="02070309020205020404" pitchFamily="49" charset="0"/>
                <a:ea typeface="Times New Roman" panose="02020603050405020304" pitchFamily="18" charset="0"/>
                <a:cs typeface="Courier New" panose="02070309020205020404" pitchFamily="49" charset="0"/>
              </a:rPr>
              <a:t>/&gt;</a:t>
            </a:r>
            <a:endParaRPr lang="de-DE" sz="1400" dirty="0">
              <a:latin typeface="Courier New" panose="02070309020205020404" pitchFamily="49" charset="0"/>
              <a:ea typeface="Times New Roman" panose="02020603050405020304" pitchFamily="18" charset="0"/>
              <a:cs typeface="Courier New" panose="02070309020205020404" pitchFamily="49" charset="0"/>
            </a:endParaRPr>
          </a:p>
          <a:p>
            <a:pPr marR="5011420">
              <a:lnSpc>
                <a:spcPct val="100000"/>
              </a:lnSpc>
              <a:spcBef>
                <a:spcPts val="10"/>
              </a:spcBef>
              <a:spcAft>
                <a:spcPts val="0"/>
              </a:spcAft>
            </a:pPr>
            <a:r>
              <a:rPr lang="en-US" sz="1400" dirty="0">
                <a:latin typeface="Courier New" panose="02070309020205020404" pitchFamily="49" charset="0"/>
                <a:ea typeface="Times New Roman" panose="02020603050405020304" pitchFamily="18" charset="0"/>
                <a:cs typeface="Courier New" panose="02070309020205020404" pitchFamily="49" charset="0"/>
              </a:rPr>
              <a:t>                     &lt;/</a:t>
            </a:r>
            <a:r>
              <a:rPr lang="en-US" sz="1400" b="1" dirty="0" err="1">
                <a:solidFill>
                  <a:srgbClr val="7F2784"/>
                </a:solidFill>
                <a:latin typeface="Courier New" panose="02070309020205020404" pitchFamily="49" charset="0"/>
                <a:ea typeface="Times New Roman" panose="02020603050405020304" pitchFamily="18" charset="0"/>
                <a:cs typeface="Courier New" panose="02070309020205020404" pitchFamily="49" charset="0"/>
              </a:rPr>
              <a:t>xjdf:Intent</a:t>
            </a:r>
            <a:r>
              <a:rPr lang="en-US" sz="1400" dirty="0">
                <a:latin typeface="Courier New" panose="02070309020205020404" pitchFamily="49" charset="0"/>
                <a:ea typeface="Times New Roman" panose="02020603050405020304" pitchFamily="18" charset="0"/>
                <a:cs typeface="Courier New" panose="02070309020205020404" pitchFamily="49" charset="0"/>
              </a:rPr>
              <a:t>&gt;</a:t>
            </a:r>
            <a:endParaRPr lang="de-DE" sz="1400" dirty="0">
              <a:latin typeface="Courier New" panose="02070309020205020404" pitchFamily="49" charset="0"/>
              <a:ea typeface="Times New Roman" panose="02020603050405020304" pitchFamily="18" charset="0"/>
              <a:cs typeface="Courier New" panose="02070309020205020404" pitchFamily="49" charset="0"/>
            </a:endParaRPr>
          </a:p>
          <a:p>
            <a:pPr>
              <a:lnSpc>
                <a:spcPct val="100000"/>
              </a:lnSpc>
              <a:spcBef>
                <a:spcPts val="15"/>
              </a:spcBef>
              <a:spcAft>
                <a:spcPts val="0"/>
              </a:spcAft>
            </a:pPr>
            <a:r>
              <a:rPr lang="en-US" sz="1400" dirty="0">
                <a:latin typeface="Courier New" panose="02070309020205020404" pitchFamily="49" charset="0"/>
                <a:ea typeface="Times New Roman" panose="02020603050405020304" pitchFamily="18" charset="0"/>
                <a:cs typeface="Courier New" panose="02070309020205020404" pitchFamily="49" charset="0"/>
              </a:rPr>
              <a:t>                  &lt;/</a:t>
            </a:r>
            <a:r>
              <a:rPr lang="en-US" sz="1400" b="1" dirty="0" err="1">
                <a:solidFill>
                  <a:srgbClr val="7F2784"/>
                </a:solidFill>
                <a:latin typeface="Courier New" panose="02070309020205020404" pitchFamily="49" charset="0"/>
                <a:ea typeface="Times New Roman" panose="02020603050405020304" pitchFamily="18" charset="0"/>
                <a:cs typeface="Courier New" panose="02070309020205020404" pitchFamily="49" charset="0"/>
              </a:rPr>
              <a:t>xjdf:Product</a:t>
            </a:r>
            <a:r>
              <a:rPr lang="en-US" sz="1400" dirty="0">
                <a:latin typeface="Courier New" panose="02070309020205020404" pitchFamily="49" charset="0"/>
                <a:ea typeface="Times New Roman" panose="02020603050405020304" pitchFamily="18" charset="0"/>
                <a:cs typeface="Courier New" panose="02070309020205020404" pitchFamily="49" charset="0"/>
              </a:rPr>
              <a:t>&gt;</a:t>
            </a:r>
            <a:endParaRPr lang="de-DE" sz="1400" b="1" dirty="0">
              <a:latin typeface="Courier New" panose="02070309020205020404" pitchFamily="49" charset="0"/>
              <a:ea typeface="Times New Roman" panose="02020603050405020304" pitchFamily="18" charset="0"/>
              <a:cs typeface="Courier New" panose="02070309020205020404" pitchFamily="49" charset="0"/>
            </a:endParaRPr>
          </a:p>
          <a:p>
            <a:pPr>
              <a:lnSpc>
                <a:spcPct val="100000"/>
              </a:lnSpc>
              <a:spcBef>
                <a:spcPts val="20"/>
              </a:spcBef>
              <a:spcAft>
                <a:spcPts val="0"/>
              </a:spcAft>
            </a:pPr>
            <a:r>
              <a:rPr lang="en-US" sz="1400" dirty="0">
                <a:latin typeface="Courier New" panose="02070309020205020404" pitchFamily="49" charset="0"/>
                <a:ea typeface="Times New Roman" panose="02020603050405020304" pitchFamily="18" charset="0"/>
                <a:cs typeface="Courier New" panose="02070309020205020404" pitchFamily="49" charset="0"/>
              </a:rPr>
              <a:t>               &lt;/</a:t>
            </a:r>
            <a:r>
              <a:rPr lang="en-US" sz="1400" b="1" dirty="0" err="1">
                <a:solidFill>
                  <a:srgbClr val="7F2784"/>
                </a:solidFill>
                <a:latin typeface="Courier New" panose="02070309020205020404" pitchFamily="49" charset="0"/>
                <a:ea typeface="Times New Roman" panose="02020603050405020304" pitchFamily="18" charset="0"/>
                <a:cs typeface="Courier New" panose="02070309020205020404" pitchFamily="49" charset="0"/>
              </a:rPr>
              <a:t>xjdf:ProductList</a:t>
            </a:r>
            <a:r>
              <a:rPr lang="en-US" sz="1400" dirty="0">
                <a:latin typeface="Courier New" panose="02070309020205020404" pitchFamily="49" charset="0"/>
                <a:ea typeface="Times New Roman" panose="02020603050405020304" pitchFamily="18" charset="0"/>
                <a:cs typeface="Courier New" panose="02070309020205020404" pitchFamily="49" charset="0"/>
              </a:rPr>
              <a:t>&gt;</a:t>
            </a:r>
            <a:endParaRPr lang="de-DE" sz="1400" b="1" dirty="0">
              <a:latin typeface="Courier New" panose="02070309020205020404" pitchFamily="49" charset="0"/>
              <a:ea typeface="Times New Roman" panose="02020603050405020304" pitchFamily="18" charset="0"/>
              <a:cs typeface="Courier New" panose="02070309020205020404" pitchFamily="49" charset="0"/>
            </a:endParaRPr>
          </a:p>
          <a:p>
            <a:pPr>
              <a:lnSpc>
                <a:spcPct val="100000"/>
              </a:lnSpc>
            </a:pPr>
            <a:endParaRPr lang="en-CA" sz="1400" dirty="0">
              <a:latin typeface="Courier New" panose="02070309020205020404" pitchFamily="49" charset="0"/>
              <a:cs typeface="Courier New" panose="02070309020205020404" pitchFamily="49" charset="0"/>
            </a:endParaRPr>
          </a:p>
        </p:txBody>
      </p:sp>
      <p:sp>
        <p:nvSpPr>
          <p:cNvPr id="5" name="Ellipse 4"/>
          <p:cNvSpPr/>
          <p:nvPr/>
        </p:nvSpPr>
        <p:spPr bwMode="auto">
          <a:xfrm>
            <a:off x="1259632" y="1700808"/>
            <a:ext cx="1584176" cy="288032"/>
          </a:xfrm>
          <a:prstGeom prst="ellipse">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62000"/>
              </a:lnSpc>
              <a:spcBef>
                <a:spcPct val="0"/>
              </a:spcBef>
              <a:spcAft>
                <a:spcPct val="0"/>
              </a:spcAft>
              <a:buClr>
                <a:srgbClr val="000000"/>
              </a:buClr>
              <a:buSzPct val="100000"/>
              <a:buFont typeface="Arial" charset="0"/>
              <a:buNone/>
              <a:tabLst/>
            </a:pPr>
            <a:endParaRPr kumimoji="0" lang="en-CA" sz="1800" b="0" i="0" u="none" strike="noStrike" cap="none" normalizeH="0" baseline="0">
              <a:ln>
                <a:noFill/>
              </a:ln>
              <a:solidFill>
                <a:schemeClr val="tx1"/>
              </a:solidFill>
              <a:effectLst/>
              <a:latin typeface="Arial" charset="0"/>
              <a:ea typeface="SimSun" pitchFamily="2" charset="-122"/>
            </a:endParaRPr>
          </a:p>
        </p:txBody>
      </p:sp>
      <p:sp>
        <p:nvSpPr>
          <p:cNvPr id="8" name="Ellipse 7"/>
          <p:cNvSpPr/>
          <p:nvPr/>
        </p:nvSpPr>
        <p:spPr bwMode="auto">
          <a:xfrm>
            <a:off x="6227092" y="1844824"/>
            <a:ext cx="2593380" cy="432047"/>
          </a:xfrm>
          <a:prstGeom prst="ellipse">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62000"/>
              </a:lnSpc>
              <a:spcBef>
                <a:spcPct val="0"/>
              </a:spcBef>
              <a:spcAft>
                <a:spcPct val="0"/>
              </a:spcAft>
              <a:buClr>
                <a:srgbClr val="000000"/>
              </a:buClr>
              <a:buSzPct val="100000"/>
              <a:buFont typeface="Arial" charset="0"/>
              <a:buNone/>
              <a:tabLst/>
            </a:pPr>
            <a:endParaRPr kumimoji="0" lang="en-CA" sz="1800" b="0" i="0" u="none" strike="noStrike" cap="none" normalizeH="0" baseline="0">
              <a:ln>
                <a:noFill/>
              </a:ln>
              <a:solidFill>
                <a:schemeClr val="tx1"/>
              </a:solidFill>
              <a:effectLst/>
              <a:latin typeface="Arial" charset="0"/>
              <a:ea typeface="SimSun" pitchFamily="2" charset="-122"/>
            </a:endParaRPr>
          </a:p>
        </p:txBody>
      </p:sp>
      <p:sp>
        <p:nvSpPr>
          <p:cNvPr id="11" name="Ellipse 10"/>
          <p:cNvSpPr/>
          <p:nvPr/>
        </p:nvSpPr>
        <p:spPr bwMode="auto">
          <a:xfrm>
            <a:off x="1979712" y="2564904"/>
            <a:ext cx="1516344" cy="267890"/>
          </a:xfrm>
          <a:prstGeom prst="ellipse">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62000"/>
              </a:lnSpc>
              <a:spcBef>
                <a:spcPct val="0"/>
              </a:spcBef>
              <a:spcAft>
                <a:spcPct val="0"/>
              </a:spcAft>
              <a:buClr>
                <a:srgbClr val="000000"/>
              </a:buClr>
              <a:buSzPct val="100000"/>
              <a:buFont typeface="Arial" charset="0"/>
              <a:buNone/>
              <a:tabLst/>
            </a:pPr>
            <a:endParaRPr kumimoji="0" lang="en-CA" sz="1800" b="0" i="0" u="none" strike="noStrike" cap="none" normalizeH="0" baseline="0">
              <a:ln>
                <a:noFill/>
              </a:ln>
              <a:solidFill>
                <a:schemeClr val="tx1"/>
              </a:solidFill>
              <a:effectLst/>
              <a:latin typeface="Arial" charset="0"/>
              <a:ea typeface="SimSun" pitchFamily="2" charset="-122"/>
            </a:endParaRPr>
          </a:p>
        </p:txBody>
      </p:sp>
      <p:sp>
        <p:nvSpPr>
          <p:cNvPr id="12" name="Ellipse 11"/>
          <p:cNvSpPr/>
          <p:nvPr/>
        </p:nvSpPr>
        <p:spPr bwMode="auto">
          <a:xfrm>
            <a:off x="2123728" y="5969422"/>
            <a:ext cx="1516344" cy="267890"/>
          </a:xfrm>
          <a:prstGeom prst="ellipse">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62000"/>
              </a:lnSpc>
              <a:spcBef>
                <a:spcPct val="0"/>
              </a:spcBef>
              <a:spcAft>
                <a:spcPct val="0"/>
              </a:spcAft>
              <a:buClr>
                <a:srgbClr val="000000"/>
              </a:buClr>
              <a:buSzPct val="100000"/>
              <a:buFont typeface="Arial" charset="0"/>
              <a:buNone/>
              <a:tabLst/>
            </a:pPr>
            <a:endParaRPr kumimoji="0" lang="en-CA" sz="1800" b="0" i="0" u="none" strike="noStrike" cap="none" normalizeH="0" baseline="0">
              <a:ln>
                <a:noFill/>
              </a:ln>
              <a:solidFill>
                <a:schemeClr val="tx1"/>
              </a:solidFill>
              <a:effectLst/>
              <a:latin typeface="Arial" charset="0"/>
              <a:ea typeface="SimSun" pitchFamily="2" charset="-122"/>
            </a:endParaRPr>
          </a:p>
        </p:txBody>
      </p:sp>
      <p:cxnSp>
        <p:nvCxnSpPr>
          <p:cNvPr id="7" name="Gerade Verbindung mit Pfeil 6"/>
          <p:cNvCxnSpPr/>
          <p:nvPr/>
        </p:nvCxnSpPr>
        <p:spPr bwMode="auto">
          <a:xfrm>
            <a:off x="1655676" y="3356992"/>
            <a:ext cx="648072" cy="0"/>
          </a:xfrm>
          <a:prstGeom prst="straightConnector1">
            <a:avLst/>
          </a:prstGeom>
          <a:solidFill>
            <a:srgbClr val="00B8FF"/>
          </a:solidFill>
          <a:ln w="76200" cap="flat" cmpd="sng" algn="ctr">
            <a:solidFill>
              <a:srgbClr val="C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Gerade Verbindung mit Pfeil 13"/>
          <p:cNvCxnSpPr/>
          <p:nvPr/>
        </p:nvCxnSpPr>
        <p:spPr bwMode="auto">
          <a:xfrm>
            <a:off x="1655676" y="4005064"/>
            <a:ext cx="648072" cy="0"/>
          </a:xfrm>
          <a:prstGeom prst="straightConnector1">
            <a:avLst/>
          </a:prstGeom>
          <a:solidFill>
            <a:srgbClr val="00B8FF"/>
          </a:solidFill>
          <a:ln w="76200" cap="flat" cmpd="sng" algn="ctr">
            <a:solidFill>
              <a:srgbClr val="C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Gerade Verbindung mit Pfeil 14"/>
          <p:cNvCxnSpPr/>
          <p:nvPr/>
        </p:nvCxnSpPr>
        <p:spPr bwMode="auto">
          <a:xfrm>
            <a:off x="1655676" y="5229200"/>
            <a:ext cx="648072" cy="0"/>
          </a:xfrm>
          <a:prstGeom prst="straightConnector1">
            <a:avLst/>
          </a:prstGeom>
          <a:solidFill>
            <a:srgbClr val="00B8FF"/>
          </a:solidFill>
          <a:ln w="76200" cap="flat" cmpd="sng" algn="ctr">
            <a:solidFill>
              <a:srgbClr val="C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Ellipse 17"/>
          <p:cNvSpPr/>
          <p:nvPr/>
        </p:nvSpPr>
        <p:spPr bwMode="auto">
          <a:xfrm>
            <a:off x="3203848" y="3408858"/>
            <a:ext cx="1516344" cy="267890"/>
          </a:xfrm>
          <a:prstGeom prst="ellipse">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62000"/>
              </a:lnSpc>
              <a:spcBef>
                <a:spcPct val="0"/>
              </a:spcBef>
              <a:spcAft>
                <a:spcPct val="0"/>
              </a:spcAft>
              <a:buClr>
                <a:srgbClr val="000000"/>
              </a:buClr>
              <a:buSzPct val="100000"/>
              <a:buFont typeface="Arial" charset="0"/>
              <a:buNone/>
              <a:tabLst/>
            </a:pPr>
            <a:endParaRPr kumimoji="0" lang="en-CA" sz="1800" b="0" i="0" u="none" strike="noStrike" cap="none" normalizeH="0" baseline="0">
              <a:ln>
                <a:noFill/>
              </a:ln>
              <a:solidFill>
                <a:schemeClr val="tx1"/>
              </a:solidFill>
              <a:effectLst/>
              <a:latin typeface="Arial" charset="0"/>
              <a:ea typeface="SimSun" pitchFamily="2" charset="-122"/>
            </a:endParaRPr>
          </a:p>
        </p:txBody>
      </p:sp>
      <p:sp>
        <p:nvSpPr>
          <p:cNvPr id="19" name="Ellipse 18"/>
          <p:cNvSpPr/>
          <p:nvPr/>
        </p:nvSpPr>
        <p:spPr bwMode="auto">
          <a:xfrm>
            <a:off x="3037400" y="4077072"/>
            <a:ext cx="1516344" cy="267890"/>
          </a:xfrm>
          <a:prstGeom prst="ellipse">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62000"/>
              </a:lnSpc>
              <a:spcBef>
                <a:spcPct val="0"/>
              </a:spcBef>
              <a:spcAft>
                <a:spcPct val="0"/>
              </a:spcAft>
              <a:buClr>
                <a:srgbClr val="000000"/>
              </a:buClr>
              <a:buSzPct val="100000"/>
              <a:buFont typeface="Arial" charset="0"/>
              <a:buNone/>
              <a:tabLst/>
            </a:pPr>
            <a:endParaRPr kumimoji="0" lang="en-CA" sz="1800" b="0" i="0" u="none" strike="noStrike" cap="none" normalizeH="0" baseline="0">
              <a:ln>
                <a:noFill/>
              </a:ln>
              <a:solidFill>
                <a:schemeClr val="tx1"/>
              </a:solidFill>
              <a:effectLst/>
              <a:latin typeface="Arial" charset="0"/>
              <a:ea typeface="SimSun" pitchFamily="2" charset="-122"/>
            </a:endParaRPr>
          </a:p>
        </p:txBody>
      </p:sp>
      <p:sp>
        <p:nvSpPr>
          <p:cNvPr id="20" name="Ellipse 19"/>
          <p:cNvSpPr/>
          <p:nvPr/>
        </p:nvSpPr>
        <p:spPr bwMode="auto">
          <a:xfrm>
            <a:off x="3291516" y="5321350"/>
            <a:ext cx="1516344" cy="267890"/>
          </a:xfrm>
          <a:prstGeom prst="ellipse">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62000"/>
              </a:lnSpc>
              <a:spcBef>
                <a:spcPct val="0"/>
              </a:spcBef>
              <a:spcAft>
                <a:spcPct val="0"/>
              </a:spcAft>
              <a:buClr>
                <a:srgbClr val="000000"/>
              </a:buClr>
              <a:buSzPct val="100000"/>
              <a:buFont typeface="Arial" charset="0"/>
              <a:buNone/>
              <a:tabLst/>
            </a:pPr>
            <a:endParaRPr kumimoji="0" lang="en-CA" sz="1800" b="0" i="0" u="none" strike="noStrike" cap="none" normalizeH="0" baseline="0">
              <a:ln>
                <a:noFill/>
              </a:ln>
              <a:solidFill>
                <a:srgbClr val="FF0000"/>
              </a:solidFill>
              <a:effectLst/>
              <a:latin typeface="Arial" charset="0"/>
              <a:ea typeface="SimSun" pitchFamily="2" charset="-122"/>
            </a:endParaRPr>
          </a:p>
        </p:txBody>
      </p:sp>
    </p:spTree>
    <p:extLst>
      <p:ext uri="{BB962C8B-B14F-4D97-AF65-F5344CB8AC3E}">
        <p14:creationId xmlns:p14="http://schemas.microsoft.com/office/powerpoint/2010/main" val="1816733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1" grpId="0" animBg="1"/>
      <p:bldP spid="12" grpId="0" animBg="1"/>
      <p:bldP spid="18" grpId="0" animBg="1"/>
      <p:bldP spid="19" grpId="0" animBg="1"/>
      <p:bldP spid="2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D24FA6F-4280-C841-52D0-DD1397C598E5}"/>
              </a:ext>
            </a:extLst>
          </p:cNvPr>
          <p:cNvSpPr/>
          <p:nvPr/>
        </p:nvSpPr>
        <p:spPr bwMode="auto">
          <a:xfrm>
            <a:off x="179512" y="4830712"/>
            <a:ext cx="8712968" cy="792086"/>
          </a:xfrm>
          <a:prstGeom prst="rect">
            <a:avLst/>
          </a:prstGeom>
          <a:solidFill>
            <a:srgbClr val="FFCCCC"/>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
                <a:srgbClr val="009688"/>
              </a:buClr>
              <a:buSzTx/>
              <a:buFontTx/>
              <a:buChar char="•"/>
              <a:tabLst/>
            </a:pPr>
            <a:endParaRPr kumimoji="0" lang="en-DE" sz="1400" b="0" i="0" u="none" strike="noStrike" cap="none" normalizeH="0" baseline="0">
              <a:ln>
                <a:noFill/>
              </a:ln>
              <a:solidFill>
                <a:schemeClr val="tx1"/>
              </a:solidFill>
              <a:effectLst/>
              <a:latin typeface="Arial" panose="020B0604020202020204" pitchFamily="34" charset="0"/>
            </a:endParaRPr>
          </a:p>
        </p:txBody>
      </p:sp>
      <p:sp>
        <p:nvSpPr>
          <p:cNvPr id="2" name="Titel 1"/>
          <p:cNvSpPr>
            <a:spLocks noGrp="1"/>
          </p:cNvSpPr>
          <p:nvPr>
            <p:ph type="title"/>
          </p:nvPr>
        </p:nvSpPr>
        <p:spPr>
          <a:xfrm>
            <a:off x="785813" y="571153"/>
            <a:ext cx="7572375" cy="409575"/>
          </a:xfrm>
        </p:spPr>
        <p:txBody>
          <a:bodyPr/>
          <a:lstStyle/>
          <a:p>
            <a:r>
              <a:rPr lang="en-CA" dirty="0"/>
              <a:t>Outcome of </a:t>
            </a:r>
            <a:r>
              <a:rPr lang="en-CA" i="1" dirty="0" err="1"/>
              <a:t>EasyXJDF</a:t>
            </a:r>
            <a:r>
              <a:rPr lang="en-CA" i="1" dirty="0"/>
              <a:t> </a:t>
            </a:r>
            <a:r>
              <a:rPr lang="en-CA" dirty="0"/>
              <a:t>- 2</a:t>
            </a:r>
            <a:endParaRPr lang="en-CA" i="1" dirty="0"/>
          </a:p>
        </p:txBody>
      </p:sp>
      <p:sp>
        <p:nvSpPr>
          <p:cNvPr id="9" name="Content Placeholder 2"/>
          <p:cNvSpPr txBox="1">
            <a:spLocks/>
          </p:cNvSpPr>
          <p:nvPr/>
        </p:nvSpPr>
        <p:spPr>
          <a:xfrm>
            <a:off x="673100" y="1837655"/>
            <a:ext cx="7761288" cy="4111625"/>
          </a:xfrm>
          <a:prstGeom prst="rect">
            <a:avLst/>
          </a:prstGeom>
        </p:spPr>
        <p:txBody>
          <a:bodyPr/>
          <a:lstStyle>
            <a:lvl1pPr marL="331788" indent="-331788" algn="l" defTabSz="449263" rtl="0" eaLnBrk="0" fontAlgn="base" hangingPunct="0">
              <a:lnSpc>
                <a:spcPct val="87000"/>
              </a:lnSpc>
              <a:spcBef>
                <a:spcPts val="1500"/>
              </a:spcBef>
              <a:spcAft>
                <a:spcPct val="0"/>
              </a:spcAft>
              <a:buClr>
                <a:srgbClr val="B6121F"/>
              </a:buClr>
              <a:buSzPct val="75000"/>
              <a:buFont typeface="Marlett" pitchFamily="2" charset="2"/>
              <a:buChar char=""/>
              <a:defRPr sz="2400">
                <a:solidFill>
                  <a:schemeClr val="tx1"/>
                </a:solidFill>
                <a:latin typeface="+mn-lt"/>
                <a:ea typeface="+mn-ea"/>
                <a:cs typeface="+mn-cs"/>
              </a:defRPr>
            </a:lvl1pPr>
            <a:lvl2pPr marL="731838" indent="-274638" algn="l" defTabSz="449263" rtl="0" eaLnBrk="0" fontAlgn="base" hangingPunct="0">
              <a:lnSpc>
                <a:spcPct val="87000"/>
              </a:lnSpc>
              <a:spcBef>
                <a:spcPts val="1250"/>
              </a:spcBef>
              <a:spcAft>
                <a:spcPct val="0"/>
              </a:spcAft>
              <a:buClr>
                <a:srgbClr val="B6121F"/>
              </a:buClr>
              <a:buSzPct val="100000"/>
              <a:buFont typeface="Arial" charset="0"/>
              <a:buChar char="»"/>
              <a:defRPr sz="2000">
                <a:solidFill>
                  <a:schemeClr val="tx1"/>
                </a:solidFill>
                <a:latin typeface="+mn-lt"/>
                <a:ea typeface="+mn-ea"/>
              </a:defRPr>
            </a:lvl2pPr>
            <a:lvl3pPr marL="1143000" indent="-228600" algn="l" defTabSz="449263" rtl="0" eaLnBrk="0" fontAlgn="base" hangingPunct="0">
              <a:lnSpc>
                <a:spcPct val="87000"/>
              </a:lnSpc>
              <a:spcBef>
                <a:spcPts val="1125"/>
              </a:spcBef>
              <a:spcAft>
                <a:spcPct val="0"/>
              </a:spcAft>
              <a:buClr>
                <a:srgbClr val="FFFFFF"/>
              </a:buClr>
              <a:buSzPct val="100000"/>
              <a:buFont typeface="Arial" charset="0"/>
              <a:defRPr>
                <a:solidFill>
                  <a:schemeClr val="tx1"/>
                </a:solidFill>
                <a:latin typeface="+mn-lt"/>
                <a:ea typeface="+mn-ea"/>
              </a:defRPr>
            </a:lvl3pPr>
            <a:lvl4pPr marL="1600200" indent="-228600" algn="l" defTabSz="449263" rtl="0" eaLnBrk="0" fontAlgn="base" hangingPunct="0">
              <a:lnSpc>
                <a:spcPct val="87000"/>
              </a:lnSpc>
              <a:spcBef>
                <a:spcPts val="1000"/>
              </a:spcBef>
              <a:spcAft>
                <a:spcPct val="0"/>
              </a:spcAft>
              <a:buClr>
                <a:srgbClr val="FFFFFF"/>
              </a:buClr>
              <a:buSzPct val="100000"/>
              <a:buFont typeface="Arial" charset="0"/>
              <a:defRPr sz="1600">
                <a:solidFill>
                  <a:schemeClr val="tx1"/>
                </a:solidFill>
                <a:latin typeface="+mn-lt"/>
                <a:ea typeface="+mn-ea"/>
              </a:defRPr>
            </a:lvl4pPr>
            <a:lvl5pPr marL="2057400" indent="-228600" algn="l" defTabSz="449263" rtl="0"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mn-lt"/>
                <a:ea typeface="+mn-ea"/>
              </a:defRPr>
            </a:lvl5pPr>
            <a:lvl6pPr marL="2514600" indent="-228600" algn="l" defTabSz="449263" rtl="0" fontAlgn="base">
              <a:lnSpc>
                <a:spcPct val="87000"/>
              </a:lnSpc>
              <a:spcBef>
                <a:spcPts val="500"/>
              </a:spcBef>
              <a:spcAft>
                <a:spcPct val="0"/>
              </a:spcAft>
              <a:buClr>
                <a:srgbClr val="FFFFFF"/>
              </a:buClr>
              <a:buSzPct val="100000"/>
              <a:buFont typeface="Arial" charset="0"/>
              <a:buChar char="»"/>
              <a:defRPr sz="2000">
                <a:solidFill>
                  <a:schemeClr val="tx1"/>
                </a:solidFill>
                <a:latin typeface="+mn-lt"/>
                <a:ea typeface="+mn-ea"/>
              </a:defRPr>
            </a:lvl6pPr>
            <a:lvl7pPr marL="2971800" indent="-228600" algn="l" defTabSz="449263" rtl="0" fontAlgn="base">
              <a:lnSpc>
                <a:spcPct val="87000"/>
              </a:lnSpc>
              <a:spcBef>
                <a:spcPts val="500"/>
              </a:spcBef>
              <a:spcAft>
                <a:spcPct val="0"/>
              </a:spcAft>
              <a:buClr>
                <a:srgbClr val="FFFFFF"/>
              </a:buClr>
              <a:buSzPct val="100000"/>
              <a:buFont typeface="Arial" charset="0"/>
              <a:buChar char="»"/>
              <a:defRPr sz="2000">
                <a:solidFill>
                  <a:schemeClr val="tx1"/>
                </a:solidFill>
                <a:latin typeface="+mn-lt"/>
                <a:ea typeface="+mn-ea"/>
              </a:defRPr>
            </a:lvl7pPr>
            <a:lvl8pPr marL="3429000" indent="-228600" algn="l" defTabSz="449263" rtl="0" fontAlgn="base">
              <a:lnSpc>
                <a:spcPct val="87000"/>
              </a:lnSpc>
              <a:spcBef>
                <a:spcPts val="500"/>
              </a:spcBef>
              <a:spcAft>
                <a:spcPct val="0"/>
              </a:spcAft>
              <a:buClr>
                <a:srgbClr val="FFFFFF"/>
              </a:buClr>
              <a:buSzPct val="100000"/>
              <a:buFont typeface="Arial" charset="0"/>
              <a:buChar char="»"/>
              <a:defRPr sz="2000">
                <a:solidFill>
                  <a:schemeClr val="tx1"/>
                </a:solidFill>
                <a:latin typeface="+mn-lt"/>
                <a:ea typeface="+mn-ea"/>
              </a:defRPr>
            </a:lvl8pPr>
            <a:lvl9pPr marL="3886200" indent="-228600" algn="l" defTabSz="449263" rtl="0" fontAlgn="base">
              <a:lnSpc>
                <a:spcPct val="87000"/>
              </a:lnSpc>
              <a:spcBef>
                <a:spcPts val="500"/>
              </a:spcBef>
              <a:spcAft>
                <a:spcPct val="0"/>
              </a:spcAft>
              <a:buClr>
                <a:srgbClr val="FFFFFF"/>
              </a:buClr>
              <a:buSzPct val="100000"/>
              <a:buFont typeface="Arial" charset="0"/>
              <a:buChar char="»"/>
              <a:defRPr sz="2000">
                <a:solidFill>
                  <a:schemeClr val="tx1"/>
                </a:solidFill>
                <a:latin typeface="+mn-lt"/>
                <a:ea typeface="+mn-ea"/>
              </a:defRPr>
            </a:lvl9pPr>
          </a:lstStyle>
          <a:p>
            <a:pPr marL="0" marR="0" lvl="0" indent="0" algn="l" defTabSz="449263" rtl="0" eaLnBrk="0" fontAlgn="base" latinLnBrk="0" hangingPunct="0">
              <a:lnSpc>
                <a:spcPct val="100000"/>
              </a:lnSpc>
              <a:spcBef>
                <a:spcPts val="0"/>
              </a:spcBef>
              <a:spcAft>
                <a:spcPct val="0"/>
              </a:spcAft>
              <a:buClr>
                <a:srgbClr val="B6121F"/>
              </a:buClr>
              <a:buSzPct val="75000"/>
              <a:buFont typeface="Marlett" pitchFamily="2" charset="2"/>
              <a:buNone/>
              <a:tabLst/>
              <a:defRPr/>
            </a:pPr>
            <a:endParaRPr kumimoji="0" lang="de-DE" sz="1600" b="1" i="0" u="none" strike="noStrike" kern="1200" cap="none" spc="0" normalizeH="0" baseline="0" noProof="0" dirty="0">
              <a:ln>
                <a:noFill/>
              </a:ln>
              <a:solidFill>
                <a:srgbClr val="000000"/>
              </a:solidFill>
              <a:effectLst/>
              <a:uLnTx/>
              <a:uFillTx/>
              <a:latin typeface="Courier New" panose="02070309020205020404" pitchFamily="49" charset="0"/>
              <a:ea typeface="SimSun"/>
              <a:cs typeface="Courier New" panose="02070309020205020404" pitchFamily="49" charset="0"/>
            </a:endParaRPr>
          </a:p>
        </p:txBody>
      </p:sp>
      <p:sp>
        <p:nvSpPr>
          <p:cNvPr id="7" name="Textfeld 6"/>
          <p:cNvSpPr txBox="1"/>
          <p:nvPr/>
        </p:nvSpPr>
        <p:spPr>
          <a:xfrm>
            <a:off x="107504" y="1590352"/>
            <a:ext cx="9036496" cy="3970318"/>
          </a:xfrm>
          <a:prstGeom prst="rect">
            <a:avLst/>
          </a:prstGeom>
          <a:noFill/>
        </p:spPr>
        <p:txBody>
          <a:bodyPr wrap="square" rtlCol="0">
            <a:spAutoFit/>
          </a:bodyPr>
          <a:lstStyle/>
          <a:p>
            <a:pPr>
              <a:lnSpc>
                <a:spcPct val="100000"/>
              </a:lnSpc>
            </a:pPr>
            <a:r>
              <a:rPr lang="en-US" sz="1400" dirty="0">
                <a:latin typeface="Courier New" panose="02070309020205020404" pitchFamily="49" charset="0"/>
                <a:cs typeface="Courier New" panose="02070309020205020404" pitchFamily="49" charset="0"/>
              </a:rPr>
              <a:t>           &lt;</a:t>
            </a:r>
            <a:r>
              <a:rPr lang="en-US" sz="1400" b="1" dirty="0">
                <a:solidFill>
                  <a:srgbClr val="7F2784"/>
                </a:solidFill>
                <a:latin typeface="Courier New" panose="02070309020205020404" pitchFamily="49" charset="0"/>
                <a:cs typeface="Courier New" panose="02070309020205020404" pitchFamily="49" charset="0"/>
              </a:rPr>
              <a:t> &lt;</a:t>
            </a:r>
            <a:r>
              <a:rPr lang="en-US" sz="1400" b="1" dirty="0" err="1">
                <a:solidFill>
                  <a:srgbClr val="7F2784"/>
                </a:solidFill>
                <a:latin typeface="Courier New" panose="02070309020205020404" pitchFamily="49" charset="0"/>
                <a:cs typeface="Courier New" panose="02070309020205020404" pitchFamily="49" charset="0"/>
              </a:rPr>
              <a:t>xjdf:ResourceSet</a:t>
            </a:r>
            <a:r>
              <a:rPr lang="en-US" sz="1400" b="1" dirty="0">
                <a:solidFill>
                  <a:srgbClr val="7F2784"/>
                </a:solidFill>
                <a:latin typeface="Courier New" panose="02070309020205020404" pitchFamily="49" charset="0"/>
                <a:cs typeface="Courier New" panose="02070309020205020404" pitchFamily="49" charset="0"/>
              </a:rPr>
              <a:t> Name="</a:t>
            </a:r>
            <a:r>
              <a:rPr lang="en-US" sz="1400" b="1" dirty="0" err="1">
                <a:solidFill>
                  <a:srgbClr val="7F2784"/>
                </a:solidFill>
                <a:latin typeface="Courier New" panose="02070309020205020404" pitchFamily="49" charset="0"/>
                <a:cs typeface="Courier New" panose="02070309020205020404" pitchFamily="49" charset="0"/>
              </a:rPr>
              <a:t>CustomerInfo</a:t>
            </a:r>
            <a:r>
              <a:rPr lang="en-US" sz="1400" b="1" dirty="0">
                <a:solidFill>
                  <a:srgbClr val="7F2784"/>
                </a:solidFill>
                <a:latin typeface="Courier New" panose="02070309020205020404" pitchFamily="49" charset="0"/>
                <a:cs typeface="Courier New" panose="02070309020205020404" pitchFamily="49" charset="0"/>
              </a:rPr>
              <a:t>"&gt;</a:t>
            </a:r>
          </a:p>
          <a:p>
            <a:pPr>
              <a:lnSpc>
                <a:spcPct val="100000"/>
              </a:lnSpc>
            </a:pPr>
            <a:r>
              <a:rPr lang="en-US" sz="1400" b="1" dirty="0">
                <a:solidFill>
                  <a:srgbClr val="7F2784"/>
                </a:solidFill>
                <a:latin typeface="Courier New" panose="02070309020205020404" pitchFamily="49" charset="0"/>
                <a:cs typeface="Courier New" panose="02070309020205020404" pitchFamily="49" charset="0"/>
              </a:rPr>
              <a:t>                    &lt;</a:t>
            </a:r>
            <a:r>
              <a:rPr lang="en-US" sz="1400" b="1" dirty="0" err="1">
                <a:solidFill>
                  <a:srgbClr val="7F2784"/>
                </a:solidFill>
                <a:latin typeface="Courier New" panose="02070309020205020404" pitchFamily="49" charset="0"/>
                <a:cs typeface="Courier New" panose="02070309020205020404" pitchFamily="49" charset="0"/>
              </a:rPr>
              <a:t>xjdf:Resource</a:t>
            </a:r>
            <a:r>
              <a:rPr lang="en-US" sz="1400" b="1" dirty="0">
                <a:solidFill>
                  <a:srgbClr val="7F2784"/>
                </a:solidFill>
                <a:latin typeface="Courier New" panose="02070309020205020404" pitchFamily="49" charset="0"/>
                <a:cs typeface="Courier New" panose="02070309020205020404" pitchFamily="49" charset="0"/>
              </a:rPr>
              <a:t> ID="CustomerInfo_c799d2eb-1377-45da-8679 …"&gt;</a:t>
            </a:r>
          </a:p>
          <a:p>
            <a:pPr>
              <a:lnSpc>
                <a:spcPct val="100000"/>
              </a:lnSpc>
            </a:pPr>
            <a:r>
              <a:rPr lang="en-US" sz="1400" b="1" dirty="0">
                <a:solidFill>
                  <a:srgbClr val="7F2784"/>
                </a:solidFill>
                <a:latin typeface="Courier New" panose="02070309020205020404" pitchFamily="49" charset="0"/>
                <a:cs typeface="Courier New" panose="02070309020205020404" pitchFamily="49" charset="0"/>
              </a:rPr>
              <a:t>                        &lt;</a:t>
            </a:r>
            <a:r>
              <a:rPr lang="en-US" sz="1400" b="1" dirty="0" err="1">
                <a:solidFill>
                  <a:srgbClr val="7F2784"/>
                </a:solidFill>
                <a:latin typeface="Courier New" panose="02070309020205020404" pitchFamily="49" charset="0"/>
                <a:cs typeface="Courier New" panose="02070309020205020404" pitchFamily="49" charset="0"/>
              </a:rPr>
              <a:t>xjdf:CustomerInfo</a:t>
            </a:r>
            <a:r>
              <a:rPr lang="en-US" sz="1400" b="1" dirty="0">
                <a:solidFill>
                  <a:srgbClr val="7F2784"/>
                </a:solidFill>
                <a:latin typeface="Courier New" panose="02070309020205020404" pitchFamily="49" charset="0"/>
                <a:cs typeface="Courier New" panose="02070309020205020404" pitchFamily="49" charset="0"/>
              </a:rPr>
              <a:t> </a:t>
            </a:r>
            <a:r>
              <a:rPr lang="en-US" sz="1400" b="1" dirty="0" err="1">
                <a:solidFill>
                  <a:srgbClr val="7F2784"/>
                </a:solidFill>
                <a:latin typeface="Courier New" panose="02070309020205020404" pitchFamily="49" charset="0"/>
                <a:cs typeface="Courier New" panose="02070309020205020404" pitchFamily="49" charset="0"/>
              </a:rPr>
              <a:t>CustomerID</a:t>
            </a:r>
            <a:r>
              <a:rPr lang="en-US" sz="1400" b="1" dirty="0">
                <a:solidFill>
                  <a:srgbClr val="7F2784"/>
                </a:solidFill>
                <a:latin typeface="Courier New" panose="02070309020205020404" pitchFamily="49" charset="0"/>
                <a:cs typeface="Courier New" panose="02070309020205020404" pitchFamily="49" charset="0"/>
              </a:rPr>
              <a:t>="</a:t>
            </a:r>
            <a:r>
              <a:rPr lang="en-US" sz="1400" b="1" dirty="0" err="1">
                <a:solidFill>
                  <a:srgbClr val="7F2784"/>
                </a:solidFill>
                <a:latin typeface="Courier New" panose="02070309020205020404" pitchFamily="49" charset="0"/>
                <a:cs typeface="Courier New" panose="02070309020205020404" pitchFamily="49" charset="0"/>
              </a:rPr>
              <a:t>MickeyMouse</a:t>
            </a:r>
            <a:r>
              <a:rPr lang="en-US" sz="1400" b="1" dirty="0">
                <a:solidFill>
                  <a:srgbClr val="7F2784"/>
                </a:solidFill>
                <a:latin typeface="Courier New" panose="02070309020205020404" pitchFamily="49" charset="0"/>
                <a:cs typeface="Courier New" panose="02070309020205020404" pitchFamily="49" charset="0"/>
              </a:rPr>
              <a:t>"/&gt;</a:t>
            </a:r>
          </a:p>
          <a:p>
            <a:pPr>
              <a:lnSpc>
                <a:spcPct val="100000"/>
              </a:lnSpc>
            </a:pPr>
            <a:r>
              <a:rPr lang="en-US" sz="1400" b="1" dirty="0">
                <a:solidFill>
                  <a:srgbClr val="7F2784"/>
                </a:solidFill>
                <a:latin typeface="Courier New" panose="02070309020205020404" pitchFamily="49" charset="0"/>
                <a:cs typeface="Courier New" panose="02070309020205020404" pitchFamily="49" charset="0"/>
              </a:rPr>
              <a:t>                    &lt;/</a:t>
            </a:r>
            <a:r>
              <a:rPr lang="en-US" sz="1400" b="1" dirty="0" err="1">
                <a:solidFill>
                  <a:srgbClr val="7F2784"/>
                </a:solidFill>
                <a:latin typeface="Courier New" panose="02070309020205020404" pitchFamily="49" charset="0"/>
                <a:cs typeface="Courier New" panose="02070309020205020404" pitchFamily="49" charset="0"/>
              </a:rPr>
              <a:t>xjdf:Resource</a:t>
            </a:r>
            <a:r>
              <a:rPr lang="en-US" sz="1400" b="1" dirty="0">
                <a:solidFill>
                  <a:srgbClr val="7F2784"/>
                </a:solidFill>
                <a:latin typeface="Courier New" panose="02070309020205020404" pitchFamily="49" charset="0"/>
                <a:cs typeface="Courier New" panose="02070309020205020404" pitchFamily="49" charset="0"/>
              </a:rPr>
              <a:t>&gt;</a:t>
            </a:r>
          </a:p>
          <a:p>
            <a:pPr>
              <a:lnSpc>
                <a:spcPct val="100000"/>
              </a:lnSpc>
            </a:pPr>
            <a:r>
              <a:rPr lang="en-US" sz="1400" b="1" dirty="0">
                <a:solidFill>
                  <a:srgbClr val="7F2784"/>
                </a:solidFill>
                <a:latin typeface="Courier New" panose="02070309020205020404" pitchFamily="49" charset="0"/>
                <a:cs typeface="Courier New" panose="02070309020205020404" pitchFamily="49" charset="0"/>
              </a:rPr>
              <a:t>             &lt;/</a:t>
            </a:r>
            <a:r>
              <a:rPr lang="en-US" sz="1400" b="1" dirty="0" err="1">
                <a:solidFill>
                  <a:srgbClr val="7F2784"/>
                </a:solidFill>
                <a:latin typeface="Courier New" panose="02070309020205020404" pitchFamily="49" charset="0"/>
                <a:cs typeface="Courier New" panose="02070309020205020404" pitchFamily="49" charset="0"/>
              </a:rPr>
              <a:t>xjdf:ResourceSet</a:t>
            </a:r>
            <a:r>
              <a:rPr lang="en-US" sz="1400" b="1" dirty="0">
                <a:solidFill>
                  <a:srgbClr val="7F2784"/>
                </a:solidFill>
                <a:latin typeface="Courier New" panose="02070309020205020404" pitchFamily="49" charset="0"/>
                <a:cs typeface="Courier New" panose="02070309020205020404" pitchFamily="49" charset="0"/>
              </a:rPr>
              <a:t>&gt;</a:t>
            </a:r>
          </a:p>
          <a:p>
            <a:pPr>
              <a:lnSpc>
                <a:spcPct val="100000"/>
              </a:lnSpc>
            </a:pPr>
            <a:r>
              <a:rPr lang="en-US" sz="1400" b="1" dirty="0">
                <a:solidFill>
                  <a:srgbClr val="7F2784"/>
                </a:solidFill>
                <a:latin typeface="Courier New" panose="02070309020205020404" pitchFamily="49" charset="0"/>
                <a:cs typeface="Courier New" panose="02070309020205020404" pitchFamily="49" charset="0"/>
              </a:rPr>
              <a:t>             &lt;</a:t>
            </a:r>
            <a:r>
              <a:rPr lang="en-US" sz="1400" b="1" dirty="0" err="1">
                <a:solidFill>
                  <a:srgbClr val="7F2784"/>
                </a:solidFill>
                <a:latin typeface="Courier New" panose="02070309020205020404" pitchFamily="49" charset="0"/>
                <a:cs typeface="Courier New" panose="02070309020205020404" pitchFamily="49" charset="0"/>
              </a:rPr>
              <a:t>xjdf:ResourceSet</a:t>
            </a:r>
            <a:r>
              <a:rPr lang="en-US" sz="1400" b="1" dirty="0">
                <a:solidFill>
                  <a:srgbClr val="7F2784"/>
                </a:solidFill>
                <a:latin typeface="Courier New" panose="02070309020205020404" pitchFamily="49" charset="0"/>
                <a:cs typeface="Courier New" panose="02070309020205020404" pitchFamily="49" charset="0"/>
              </a:rPr>
              <a:t> Name="</a:t>
            </a:r>
            <a:r>
              <a:rPr lang="en-US" sz="1400" b="1" dirty="0" err="1">
                <a:solidFill>
                  <a:srgbClr val="7F2784"/>
                </a:solidFill>
                <a:latin typeface="Courier New" panose="02070309020205020404" pitchFamily="49" charset="0"/>
                <a:cs typeface="Courier New" panose="02070309020205020404" pitchFamily="49" charset="0"/>
              </a:rPr>
              <a:t>RunList</a:t>
            </a:r>
            <a:r>
              <a:rPr lang="en-US" sz="1400" b="1" dirty="0">
                <a:solidFill>
                  <a:srgbClr val="7F2784"/>
                </a:solidFill>
                <a:latin typeface="Courier New" panose="02070309020205020404" pitchFamily="49" charset="0"/>
                <a:cs typeface="Courier New" panose="02070309020205020404" pitchFamily="49" charset="0"/>
              </a:rPr>
              <a:t>"&gt;</a:t>
            </a:r>
          </a:p>
          <a:p>
            <a:pPr>
              <a:lnSpc>
                <a:spcPct val="100000"/>
              </a:lnSpc>
            </a:pPr>
            <a:r>
              <a:rPr lang="en-US" sz="1400" b="1" dirty="0">
                <a:solidFill>
                  <a:srgbClr val="7F2784"/>
                </a:solidFill>
                <a:latin typeface="Courier New" panose="02070309020205020404" pitchFamily="49" charset="0"/>
                <a:cs typeface="Courier New" panose="02070309020205020404" pitchFamily="49" charset="0"/>
              </a:rPr>
              <a:t>                    &lt;</a:t>
            </a:r>
            <a:r>
              <a:rPr lang="en-US" sz="1400" b="1" dirty="0" err="1">
                <a:solidFill>
                  <a:srgbClr val="7F2784"/>
                </a:solidFill>
                <a:latin typeface="Courier New" panose="02070309020205020404" pitchFamily="49" charset="0"/>
                <a:cs typeface="Courier New" panose="02070309020205020404" pitchFamily="49" charset="0"/>
              </a:rPr>
              <a:t>xjdf:Resource</a:t>
            </a:r>
            <a:r>
              <a:rPr lang="en-US" sz="1400" b="1" dirty="0">
                <a:solidFill>
                  <a:srgbClr val="7F2784"/>
                </a:solidFill>
                <a:latin typeface="Courier New" panose="02070309020205020404" pitchFamily="49" charset="0"/>
                <a:cs typeface="Courier New" panose="02070309020205020404" pitchFamily="49" charset="0"/>
              </a:rPr>
              <a:t> ID="RunList_0ba58ec1-3093-4c0e-ae44-e38 …"&gt;</a:t>
            </a:r>
          </a:p>
          <a:p>
            <a:pPr>
              <a:lnSpc>
                <a:spcPct val="100000"/>
              </a:lnSpc>
            </a:pPr>
            <a:r>
              <a:rPr lang="en-US" sz="1400" b="1" dirty="0">
                <a:solidFill>
                  <a:srgbClr val="7F2784"/>
                </a:solidFill>
                <a:latin typeface="Courier New" panose="02070309020205020404" pitchFamily="49" charset="0"/>
                <a:cs typeface="Courier New" panose="02070309020205020404" pitchFamily="49" charset="0"/>
              </a:rPr>
              <a:t>                        &lt;</a:t>
            </a:r>
            <a:r>
              <a:rPr lang="en-US" sz="1400" b="1" dirty="0" err="1">
                <a:solidFill>
                  <a:srgbClr val="7F2784"/>
                </a:solidFill>
                <a:latin typeface="Courier New" panose="02070309020205020404" pitchFamily="49" charset="0"/>
                <a:cs typeface="Courier New" panose="02070309020205020404" pitchFamily="49" charset="0"/>
              </a:rPr>
              <a:t>xjdf:RunList</a:t>
            </a:r>
            <a:r>
              <a:rPr lang="en-US" sz="1400" b="1" dirty="0">
                <a:solidFill>
                  <a:srgbClr val="7F2784"/>
                </a:solidFill>
                <a:latin typeface="Courier New" panose="02070309020205020404" pitchFamily="49" charset="0"/>
                <a:cs typeface="Courier New" panose="02070309020205020404" pitchFamily="49" charset="0"/>
              </a:rPr>
              <a:t>&gt;</a:t>
            </a:r>
          </a:p>
          <a:p>
            <a:pPr>
              <a:lnSpc>
                <a:spcPct val="100000"/>
              </a:lnSpc>
            </a:pPr>
            <a:r>
              <a:rPr lang="en-US" sz="1400" b="1" dirty="0">
                <a:solidFill>
                  <a:srgbClr val="7F2784"/>
                </a:solidFill>
                <a:latin typeface="Courier New" panose="02070309020205020404" pitchFamily="49" charset="0"/>
                <a:cs typeface="Courier New" panose="02070309020205020404" pitchFamily="49" charset="0"/>
              </a:rPr>
              <a:t>                            &lt;</a:t>
            </a:r>
            <a:r>
              <a:rPr lang="en-US" sz="1400" b="1" dirty="0" err="1">
                <a:solidFill>
                  <a:srgbClr val="7F2784"/>
                </a:solidFill>
                <a:latin typeface="Courier New" panose="02070309020205020404" pitchFamily="49" charset="0"/>
                <a:cs typeface="Courier New" panose="02070309020205020404" pitchFamily="49" charset="0"/>
              </a:rPr>
              <a:t>xjdf:FileSpec</a:t>
            </a:r>
            <a:r>
              <a:rPr lang="en-US" sz="1400" b="1" dirty="0">
                <a:solidFill>
                  <a:srgbClr val="7F2784"/>
                </a:solidFill>
                <a:latin typeface="Courier New" panose="02070309020205020404" pitchFamily="49" charset="0"/>
                <a:cs typeface="Courier New" panose="02070309020205020404" pitchFamily="49" charset="0"/>
              </a:rPr>
              <a:t> URL="asset/JDF Specification 1.7.pdf"/&gt;</a:t>
            </a:r>
          </a:p>
          <a:p>
            <a:pPr>
              <a:lnSpc>
                <a:spcPct val="100000"/>
              </a:lnSpc>
            </a:pPr>
            <a:r>
              <a:rPr lang="en-US" sz="1400" b="1" dirty="0">
                <a:solidFill>
                  <a:srgbClr val="7F2784"/>
                </a:solidFill>
                <a:latin typeface="Courier New" panose="02070309020205020404" pitchFamily="49" charset="0"/>
                <a:cs typeface="Courier New" panose="02070309020205020404" pitchFamily="49" charset="0"/>
              </a:rPr>
              <a:t>                        &lt;/</a:t>
            </a:r>
            <a:r>
              <a:rPr lang="en-US" sz="1400" b="1" dirty="0" err="1">
                <a:solidFill>
                  <a:srgbClr val="7F2784"/>
                </a:solidFill>
                <a:latin typeface="Courier New" panose="02070309020205020404" pitchFamily="49" charset="0"/>
                <a:cs typeface="Courier New" panose="02070309020205020404" pitchFamily="49" charset="0"/>
              </a:rPr>
              <a:t>xjdf:RunList</a:t>
            </a:r>
            <a:r>
              <a:rPr lang="en-US" sz="1400" b="1" dirty="0">
                <a:solidFill>
                  <a:srgbClr val="7F2784"/>
                </a:solidFill>
                <a:latin typeface="Courier New" panose="02070309020205020404" pitchFamily="49" charset="0"/>
                <a:cs typeface="Courier New" panose="02070309020205020404" pitchFamily="49" charset="0"/>
              </a:rPr>
              <a:t>&gt;</a:t>
            </a:r>
          </a:p>
          <a:p>
            <a:pPr>
              <a:lnSpc>
                <a:spcPct val="100000"/>
              </a:lnSpc>
            </a:pPr>
            <a:r>
              <a:rPr lang="en-US" sz="1400" b="1" dirty="0">
                <a:solidFill>
                  <a:srgbClr val="7F2784"/>
                </a:solidFill>
                <a:latin typeface="Courier New" panose="02070309020205020404" pitchFamily="49" charset="0"/>
                <a:cs typeface="Courier New" panose="02070309020205020404" pitchFamily="49" charset="0"/>
              </a:rPr>
              <a:t>                    &lt;/</a:t>
            </a:r>
            <a:r>
              <a:rPr lang="en-US" sz="1400" b="1" dirty="0" err="1">
                <a:solidFill>
                  <a:srgbClr val="7F2784"/>
                </a:solidFill>
                <a:latin typeface="Courier New" panose="02070309020205020404" pitchFamily="49" charset="0"/>
                <a:cs typeface="Courier New" panose="02070309020205020404" pitchFamily="49" charset="0"/>
              </a:rPr>
              <a:t>xjdf:Resource</a:t>
            </a:r>
            <a:r>
              <a:rPr lang="en-US" sz="1400" b="1" dirty="0">
                <a:solidFill>
                  <a:srgbClr val="7F2784"/>
                </a:solidFill>
                <a:latin typeface="Courier New" panose="02070309020205020404" pitchFamily="49" charset="0"/>
                <a:cs typeface="Courier New" panose="02070309020205020404" pitchFamily="49" charset="0"/>
              </a:rPr>
              <a:t>&gt;</a:t>
            </a:r>
          </a:p>
          <a:p>
            <a:pPr>
              <a:lnSpc>
                <a:spcPct val="100000"/>
              </a:lnSpc>
            </a:pPr>
            <a:r>
              <a:rPr lang="en-US" sz="1400" b="1" dirty="0">
                <a:solidFill>
                  <a:srgbClr val="7F2784"/>
                </a:solidFill>
                <a:latin typeface="Courier New" panose="02070309020205020404" pitchFamily="49" charset="0"/>
                <a:cs typeface="Courier New" panose="02070309020205020404" pitchFamily="49" charset="0"/>
              </a:rPr>
              <a:t>                &lt;/</a:t>
            </a:r>
            <a:r>
              <a:rPr lang="en-US" sz="1400" b="1" dirty="0" err="1">
                <a:solidFill>
                  <a:srgbClr val="7F2784"/>
                </a:solidFill>
                <a:latin typeface="Courier New" panose="02070309020205020404" pitchFamily="49" charset="0"/>
                <a:cs typeface="Courier New" panose="02070309020205020404" pitchFamily="49" charset="0"/>
              </a:rPr>
              <a:t>xjdf:ResourceSet</a:t>
            </a:r>
            <a:r>
              <a:rPr lang="en-US" sz="1400" b="1" dirty="0">
                <a:solidFill>
                  <a:srgbClr val="7F2784"/>
                </a:solidFill>
                <a:latin typeface="Courier New" panose="02070309020205020404" pitchFamily="49" charset="0"/>
                <a:cs typeface="Courier New" panose="02070309020205020404" pitchFamily="49" charset="0"/>
              </a:rPr>
              <a:t>&gt;</a:t>
            </a:r>
          </a:p>
          <a:p>
            <a:pPr>
              <a:lnSpc>
                <a:spcPct val="100000"/>
              </a:lnSpc>
            </a:pPr>
            <a:r>
              <a:rPr lang="en-US" sz="1400" b="1" dirty="0">
                <a:solidFill>
                  <a:srgbClr val="7F2784"/>
                </a:solidFill>
                <a:latin typeface="Courier New" panose="02070309020205020404" pitchFamily="49" charset="0"/>
                <a:cs typeface="Courier New" panose="02070309020205020404" pitchFamily="49" charset="0"/>
              </a:rPr>
              <a:t>            &lt;/</a:t>
            </a:r>
            <a:r>
              <a:rPr lang="en-US" sz="1400" b="1" dirty="0" err="1">
                <a:solidFill>
                  <a:srgbClr val="7F2784"/>
                </a:solidFill>
                <a:latin typeface="Courier New" panose="02070309020205020404" pitchFamily="49" charset="0"/>
                <a:cs typeface="Courier New" panose="02070309020205020404" pitchFamily="49" charset="0"/>
              </a:rPr>
              <a:t>xjdf:XJDF</a:t>
            </a:r>
            <a:r>
              <a:rPr lang="en-US" sz="1400" b="1" dirty="0">
                <a:solidFill>
                  <a:srgbClr val="7F2784"/>
                </a:solidFill>
                <a:latin typeface="Courier New" panose="02070309020205020404" pitchFamily="49" charset="0"/>
                <a:cs typeface="Courier New" panose="02070309020205020404" pitchFamily="49" charset="0"/>
              </a:rPr>
              <a:t>&gt;</a:t>
            </a:r>
            <a:endParaRPr lang="en-US" sz="1400" dirty="0">
              <a:latin typeface="Courier New" panose="02070309020205020404" pitchFamily="49" charset="0"/>
              <a:cs typeface="Courier New" panose="02070309020205020404" pitchFamily="49" charset="0"/>
            </a:endParaRPr>
          </a:p>
          <a:p>
            <a:pPr>
              <a:lnSpc>
                <a:spcPct val="100000"/>
              </a:lnSpc>
            </a:pPr>
            <a:r>
              <a:rPr lang="en-US" sz="1400" dirty="0">
                <a:latin typeface="Courier New" panose="02070309020205020404" pitchFamily="49" charset="0"/>
                <a:cs typeface="Courier New" panose="02070309020205020404" pitchFamily="49" charset="0"/>
              </a:rPr>
              <a:t>         &lt;/</a:t>
            </a:r>
            <a:r>
              <a:rPr lang="en-US" sz="1400" b="1" dirty="0" err="1">
                <a:solidFill>
                  <a:srgbClr val="7F2784"/>
                </a:solidFill>
                <a:latin typeface="Courier New" panose="02070309020205020404" pitchFamily="49" charset="0"/>
                <a:cs typeface="Courier New" panose="02070309020205020404" pitchFamily="49" charset="0"/>
              </a:rPr>
              <a:t>xjdf:XJDF</a:t>
            </a:r>
            <a:r>
              <a:rPr lang="en-US" sz="1400" dirty="0">
                <a:solidFill>
                  <a:srgbClr val="7F2784"/>
                </a:solidFill>
                <a:latin typeface="Courier New" panose="02070309020205020404" pitchFamily="49" charset="0"/>
                <a:cs typeface="Courier New" panose="02070309020205020404" pitchFamily="49" charset="0"/>
              </a:rPr>
              <a:t>&gt;</a:t>
            </a:r>
          </a:p>
          <a:p>
            <a:pPr>
              <a:lnSpc>
                <a:spcPct val="100000"/>
              </a:lnSpc>
            </a:pPr>
            <a:endParaRPr lang="en-US" sz="1400" dirty="0">
              <a:solidFill>
                <a:srgbClr val="7F2784"/>
              </a:solidFill>
              <a:latin typeface="Courier New" panose="02070309020205020404" pitchFamily="49" charset="0"/>
              <a:cs typeface="Courier New" panose="02070309020205020404" pitchFamily="49" charset="0"/>
            </a:endParaRPr>
          </a:p>
          <a:p>
            <a:pPr>
              <a:lnSpc>
                <a:spcPct val="100000"/>
              </a:lnSpc>
            </a:pPr>
            <a:r>
              <a:rPr lang="en-US" sz="1400" dirty="0">
                <a:latin typeface="Courier New" panose="02070309020205020404" pitchFamily="49" charset="0"/>
                <a:cs typeface="Courier New" panose="02070309020205020404" pitchFamily="49" charset="0"/>
              </a:rPr>
              <a:t>      &lt;/</a:t>
            </a:r>
            <a:r>
              <a:rPr lang="en-US" sz="1400" b="1" dirty="0" err="1">
                <a:solidFill>
                  <a:srgbClr val="7F2784"/>
                </a:solidFill>
                <a:latin typeface="Courier New" panose="02070309020205020404" pitchFamily="49" charset="0"/>
                <a:cs typeface="Courier New" panose="02070309020205020404" pitchFamily="49" charset="0"/>
              </a:rPr>
              <a:t>ptk:PurchaseOrder</a:t>
            </a:r>
            <a:r>
              <a:rPr lang="en-US" sz="1400" dirty="0">
                <a:solidFill>
                  <a:srgbClr val="7F2784"/>
                </a:solidFill>
                <a:latin typeface="Courier New" panose="02070309020205020404" pitchFamily="49" charset="0"/>
                <a:cs typeface="Courier New" panose="02070309020205020404" pitchFamily="49" charset="0"/>
              </a:rPr>
              <a:t>&gt;</a:t>
            </a:r>
          </a:p>
          <a:p>
            <a:pPr>
              <a:lnSpc>
                <a:spcPct val="100000"/>
              </a:lnSpc>
            </a:pPr>
            <a:r>
              <a:rPr lang="en-US" sz="1400" dirty="0">
                <a:latin typeface="Courier New" panose="02070309020205020404" pitchFamily="49" charset="0"/>
                <a:cs typeface="Courier New" panose="02070309020205020404" pitchFamily="49" charset="0"/>
              </a:rPr>
              <a:t>   &lt;/</a:t>
            </a:r>
            <a:r>
              <a:rPr lang="en-US" sz="1400" b="1" dirty="0" err="1">
                <a:solidFill>
                  <a:srgbClr val="7F2784"/>
                </a:solidFill>
                <a:latin typeface="Courier New" panose="02070309020205020404" pitchFamily="49" charset="0"/>
                <a:cs typeface="Courier New" panose="02070309020205020404" pitchFamily="49" charset="0"/>
              </a:rPr>
              <a:t>ptk:Request</a:t>
            </a:r>
            <a:r>
              <a:rPr lang="en-US" sz="1400" dirty="0">
                <a:solidFill>
                  <a:srgbClr val="7F2784"/>
                </a:solidFill>
                <a:latin typeface="Courier New" panose="02070309020205020404" pitchFamily="49" charset="0"/>
                <a:cs typeface="Courier New" panose="02070309020205020404" pitchFamily="49" charset="0"/>
              </a:rPr>
              <a:t>&gt;</a:t>
            </a:r>
          </a:p>
          <a:p>
            <a:pPr>
              <a:lnSpc>
                <a:spcPct val="100000"/>
              </a:lnSpc>
            </a:pPr>
            <a:r>
              <a:rPr lang="en-US" sz="1400" dirty="0">
                <a:latin typeface="Courier New" panose="02070309020205020404" pitchFamily="49" charset="0"/>
                <a:cs typeface="Courier New" panose="02070309020205020404" pitchFamily="49" charset="0"/>
              </a:rPr>
              <a:t>&lt;/</a:t>
            </a:r>
            <a:r>
              <a:rPr lang="en-US" sz="1400" b="1" dirty="0" err="1">
                <a:solidFill>
                  <a:srgbClr val="7F2784"/>
                </a:solidFill>
                <a:latin typeface="Courier New" panose="02070309020205020404" pitchFamily="49" charset="0"/>
                <a:cs typeface="Courier New" panose="02070309020205020404" pitchFamily="49" charset="0"/>
              </a:rPr>
              <a:t>ptk:PrintTalk</a:t>
            </a:r>
            <a:r>
              <a:rPr lang="en-US" sz="1400" dirty="0">
                <a:solidFill>
                  <a:srgbClr val="7F2784"/>
                </a:solidFill>
                <a:latin typeface="Courier New" panose="02070309020205020404" pitchFamily="49" charset="0"/>
                <a:cs typeface="Courier New" panose="02070309020205020404" pitchFamily="49" charset="0"/>
              </a:rPr>
              <a:t>&gt;</a:t>
            </a:r>
            <a:endParaRPr lang="en-CA" sz="1400" dirty="0">
              <a:latin typeface="Courier New" panose="02070309020205020404" pitchFamily="49" charset="0"/>
              <a:cs typeface="Courier New" panose="02070309020205020404" pitchFamily="49" charset="0"/>
            </a:endParaRPr>
          </a:p>
        </p:txBody>
      </p:sp>
      <p:cxnSp>
        <p:nvCxnSpPr>
          <p:cNvPr id="8" name="Gerade Verbindung mit Pfeil 7"/>
          <p:cNvCxnSpPr/>
          <p:nvPr/>
        </p:nvCxnSpPr>
        <p:spPr bwMode="auto">
          <a:xfrm>
            <a:off x="611560" y="1734368"/>
            <a:ext cx="648072" cy="0"/>
          </a:xfrm>
          <a:prstGeom prst="straightConnector1">
            <a:avLst/>
          </a:prstGeom>
          <a:solidFill>
            <a:srgbClr val="00B8FF"/>
          </a:solidFill>
          <a:ln w="76200" cap="flat" cmpd="sng" algn="ctr">
            <a:solidFill>
              <a:srgbClr val="C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Gerade Verbindung mit Pfeil 9"/>
          <p:cNvCxnSpPr/>
          <p:nvPr/>
        </p:nvCxnSpPr>
        <p:spPr bwMode="auto">
          <a:xfrm>
            <a:off x="611560" y="2814488"/>
            <a:ext cx="648072" cy="0"/>
          </a:xfrm>
          <a:prstGeom prst="straightConnector1">
            <a:avLst/>
          </a:prstGeom>
          <a:solidFill>
            <a:srgbClr val="00B8FF"/>
          </a:solidFill>
          <a:ln w="76200" cap="flat" cmpd="sng" algn="ctr">
            <a:solidFill>
              <a:srgbClr val="C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Ellipse 10"/>
          <p:cNvSpPr/>
          <p:nvPr/>
        </p:nvSpPr>
        <p:spPr bwMode="auto">
          <a:xfrm>
            <a:off x="3991760" y="1590352"/>
            <a:ext cx="1660360" cy="247303"/>
          </a:xfrm>
          <a:prstGeom prst="ellipse">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62000"/>
              </a:lnSpc>
              <a:spcBef>
                <a:spcPct val="0"/>
              </a:spcBef>
              <a:spcAft>
                <a:spcPct val="0"/>
              </a:spcAft>
              <a:buClr>
                <a:srgbClr val="000000"/>
              </a:buClr>
              <a:buSzPct val="100000"/>
              <a:buFont typeface="Arial" charset="0"/>
              <a:buNone/>
              <a:tabLst/>
            </a:pPr>
            <a:endParaRPr kumimoji="0" lang="en-CA" sz="1800" b="0" i="0" u="none" strike="noStrike" cap="none" normalizeH="0" baseline="0">
              <a:ln>
                <a:noFill/>
              </a:ln>
              <a:solidFill>
                <a:schemeClr val="tx1"/>
              </a:solidFill>
              <a:effectLst/>
              <a:latin typeface="Arial" charset="0"/>
              <a:ea typeface="SimSun" pitchFamily="2" charset="-122"/>
            </a:endParaRPr>
          </a:p>
        </p:txBody>
      </p:sp>
      <p:sp>
        <p:nvSpPr>
          <p:cNvPr id="12" name="Ellipse 11"/>
          <p:cNvSpPr/>
          <p:nvPr/>
        </p:nvSpPr>
        <p:spPr bwMode="auto">
          <a:xfrm>
            <a:off x="3851920" y="2895823"/>
            <a:ext cx="1424500" cy="278705"/>
          </a:xfrm>
          <a:prstGeom prst="ellipse">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62000"/>
              </a:lnSpc>
              <a:spcBef>
                <a:spcPct val="0"/>
              </a:spcBef>
              <a:spcAft>
                <a:spcPct val="0"/>
              </a:spcAft>
              <a:buClr>
                <a:srgbClr val="000000"/>
              </a:buClr>
              <a:buSzPct val="100000"/>
              <a:buFont typeface="Arial" charset="0"/>
              <a:buNone/>
              <a:tabLst/>
            </a:pPr>
            <a:endParaRPr kumimoji="0" lang="en-CA" sz="1800" b="0" i="0" u="none" strike="noStrike" cap="none" normalizeH="0" baseline="0">
              <a:ln>
                <a:noFill/>
              </a:ln>
              <a:solidFill>
                <a:schemeClr val="tx1"/>
              </a:solidFill>
              <a:effectLst/>
              <a:latin typeface="Arial" charset="0"/>
              <a:ea typeface="SimSun" pitchFamily="2" charset="-122"/>
            </a:endParaRPr>
          </a:p>
        </p:txBody>
      </p:sp>
    </p:spTree>
    <p:extLst>
      <p:ext uri="{BB962C8B-B14F-4D97-AF65-F5344CB8AC3E}">
        <p14:creationId xmlns:p14="http://schemas.microsoft.com/office/powerpoint/2010/main" val="3211900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13900" y="1969963"/>
            <a:ext cx="5864106" cy="2306337"/>
          </a:xfrm>
          <a:prstGeom prst="rect">
            <a:avLst/>
          </a:prstGeom>
          <a:noFill/>
        </p:spPr>
        <p:txBody>
          <a:bodyPr wrap="none" rtlCol="0">
            <a:spAutoFit/>
          </a:bodyPr>
          <a:lstStyle/>
          <a:p>
            <a:pPr algn="ctr">
              <a:lnSpc>
                <a:spcPct val="150000"/>
              </a:lnSpc>
            </a:pPr>
            <a:r>
              <a:rPr lang="en-CA" sz="4400">
                <a:solidFill>
                  <a:srgbClr val="C00000"/>
                </a:solidFill>
                <a:latin typeface="Exo 2" panose="00000500000000000000" pitchFamily="2" charset="0"/>
              </a:rPr>
              <a:t>Workflow Automation</a:t>
            </a:r>
          </a:p>
          <a:p>
            <a:pPr algn="ctr">
              <a:lnSpc>
                <a:spcPct val="150000"/>
              </a:lnSpc>
            </a:pPr>
            <a:r>
              <a:rPr lang="en-CA">
                <a:latin typeface="Exo 2" panose="00000500000000000000" pitchFamily="2" charset="0"/>
              </a:rPr>
              <a:t>-</a:t>
            </a:r>
            <a:endParaRPr lang="en-CA">
              <a:solidFill>
                <a:srgbClr val="C00000"/>
              </a:solidFill>
              <a:latin typeface="Exo 2" panose="00000500000000000000" pitchFamily="2" charset="0"/>
            </a:endParaRPr>
          </a:p>
          <a:p>
            <a:pPr>
              <a:lnSpc>
                <a:spcPct val="150000"/>
              </a:lnSpc>
            </a:pPr>
            <a:r>
              <a:rPr lang="en-CA" sz="4400">
                <a:solidFill>
                  <a:srgbClr val="C00000"/>
                </a:solidFill>
                <a:latin typeface="Exo 2" panose="00000500000000000000" pitchFamily="2" charset="0"/>
              </a:rPr>
              <a:t>Device Automation</a:t>
            </a:r>
          </a:p>
        </p:txBody>
      </p:sp>
      <p:sp>
        <p:nvSpPr>
          <p:cNvPr id="4" name="Titel 3"/>
          <p:cNvSpPr>
            <a:spLocks noGrp="1"/>
          </p:cNvSpPr>
          <p:nvPr>
            <p:ph type="title"/>
          </p:nvPr>
        </p:nvSpPr>
        <p:spPr/>
        <p:txBody>
          <a:bodyPr/>
          <a:lstStyle/>
          <a:p>
            <a:r>
              <a:rPr lang="en-CA" dirty="0">
                <a:latin typeface="Exo 2 Semi Bold" panose="00000700000000000000" pitchFamily="2" charset="0"/>
              </a:rPr>
              <a:t>Automation in Graphic Arts Industry</a:t>
            </a:r>
          </a:p>
        </p:txBody>
      </p:sp>
      <p:sp>
        <p:nvSpPr>
          <p:cNvPr id="5" name="Rectangle 2"/>
          <p:cNvSpPr txBox="1">
            <a:spLocks noChangeArrowheads="1"/>
          </p:cNvSpPr>
          <p:nvPr/>
        </p:nvSpPr>
        <p:spPr>
          <a:xfrm>
            <a:off x="611560" y="4797152"/>
            <a:ext cx="8147372" cy="1224136"/>
          </a:xfrm>
          <a:prstGeom prst="rect">
            <a:avLst/>
          </a:prstGeom>
          <a:ln/>
        </p:spPr>
        <p:txBody>
          <a:bodyPr/>
          <a:lstStyle>
            <a:lvl1pPr marL="331788" indent="-331788" algn="l" defTabSz="449263" rtl="0" eaLnBrk="0" fontAlgn="base" hangingPunct="0">
              <a:lnSpc>
                <a:spcPct val="87000"/>
              </a:lnSpc>
              <a:spcBef>
                <a:spcPts val="1500"/>
              </a:spcBef>
              <a:spcAft>
                <a:spcPct val="0"/>
              </a:spcAft>
              <a:buClr>
                <a:srgbClr val="B6121F"/>
              </a:buClr>
              <a:buSzPct val="75000"/>
              <a:buFont typeface="Marlett" pitchFamily="2" charset="2"/>
              <a:buChar char=""/>
              <a:defRPr sz="2400">
                <a:solidFill>
                  <a:schemeClr val="tx1"/>
                </a:solidFill>
                <a:latin typeface="+mn-lt"/>
                <a:ea typeface="+mn-ea"/>
                <a:cs typeface="+mn-cs"/>
              </a:defRPr>
            </a:lvl1pPr>
            <a:lvl2pPr marL="731838" indent="-274638" algn="l" defTabSz="449263" rtl="0" eaLnBrk="0" fontAlgn="base" hangingPunct="0">
              <a:lnSpc>
                <a:spcPct val="87000"/>
              </a:lnSpc>
              <a:spcBef>
                <a:spcPts val="1250"/>
              </a:spcBef>
              <a:spcAft>
                <a:spcPct val="0"/>
              </a:spcAft>
              <a:buClr>
                <a:srgbClr val="B6121F"/>
              </a:buClr>
              <a:buSzPct val="100000"/>
              <a:buFont typeface="Arial" charset="0"/>
              <a:buChar char="»"/>
              <a:defRPr sz="2000">
                <a:solidFill>
                  <a:schemeClr val="tx1"/>
                </a:solidFill>
                <a:latin typeface="+mn-lt"/>
                <a:ea typeface="+mn-ea"/>
              </a:defRPr>
            </a:lvl2pPr>
            <a:lvl3pPr marL="1143000" indent="-228600" algn="l" defTabSz="449263" rtl="0" eaLnBrk="0" fontAlgn="base" hangingPunct="0">
              <a:lnSpc>
                <a:spcPct val="87000"/>
              </a:lnSpc>
              <a:spcBef>
                <a:spcPts val="1125"/>
              </a:spcBef>
              <a:spcAft>
                <a:spcPct val="0"/>
              </a:spcAft>
              <a:buClr>
                <a:srgbClr val="FFFFFF"/>
              </a:buClr>
              <a:buSzPct val="100000"/>
              <a:buFont typeface="Arial" charset="0"/>
              <a:defRPr>
                <a:solidFill>
                  <a:schemeClr val="tx1"/>
                </a:solidFill>
                <a:latin typeface="+mn-lt"/>
                <a:ea typeface="+mn-ea"/>
              </a:defRPr>
            </a:lvl3pPr>
            <a:lvl4pPr marL="1600200" indent="-228600" algn="l" defTabSz="449263" rtl="0" eaLnBrk="0" fontAlgn="base" hangingPunct="0">
              <a:lnSpc>
                <a:spcPct val="87000"/>
              </a:lnSpc>
              <a:spcBef>
                <a:spcPts val="1000"/>
              </a:spcBef>
              <a:spcAft>
                <a:spcPct val="0"/>
              </a:spcAft>
              <a:buClr>
                <a:srgbClr val="FFFFFF"/>
              </a:buClr>
              <a:buSzPct val="100000"/>
              <a:buFont typeface="Arial" charset="0"/>
              <a:defRPr sz="1600">
                <a:solidFill>
                  <a:schemeClr val="tx1"/>
                </a:solidFill>
                <a:latin typeface="+mn-lt"/>
                <a:ea typeface="+mn-ea"/>
              </a:defRPr>
            </a:lvl4pPr>
            <a:lvl5pPr marL="2057400" indent="-228600" algn="l" defTabSz="449263" rtl="0"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mn-lt"/>
                <a:ea typeface="+mn-ea"/>
              </a:defRPr>
            </a:lvl5pPr>
            <a:lvl6pPr marL="2514600" indent="-228600" algn="l" defTabSz="449263" rtl="0" fontAlgn="base">
              <a:lnSpc>
                <a:spcPct val="87000"/>
              </a:lnSpc>
              <a:spcBef>
                <a:spcPts val="500"/>
              </a:spcBef>
              <a:spcAft>
                <a:spcPct val="0"/>
              </a:spcAft>
              <a:buClr>
                <a:srgbClr val="FFFFFF"/>
              </a:buClr>
              <a:buSzPct val="100000"/>
              <a:buFont typeface="Arial" charset="0"/>
              <a:buChar char="»"/>
              <a:defRPr sz="2000">
                <a:solidFill>
                  <a:schemeClr val="tx1"/>
                </a:solidFill>
                <a:latin typeface="+mn-lt"/>
                <a:ea typeface="+mn-ea"/>
              </a:defRPr>
            </a:lvl6pPr>
            <a:lvl7pPr marL="2971800" indent="-228600" algn="l" defTabSz="449263" rtl="0" fontAlgn="base">
              <a:lnSpc>
                <a:spcPct val="87000"/>
              </a:lnSpc>
              <a:spcBef>
                <a:spcPts val="500"/>
              </a:spcBef>
              <a:spcAft>
                <a:spcPct val="0"/>
              </a:spcAft>
              <a:buClr>
                <a:srgbClr val="FFFFFF"/>
              </a:buClr>
              <a:buSzPct val="100000"/>
              <a:buFont typeface="Arial" charset="0"/>
              <a:buChar char="»"/>
              <a:defRPr sz="2000">
                <a:solidFill>
                  <a:schemeClr val="tx1"/>
                </a:solidFill>
                <a:latin typeface="+mn-lt"/>
                <a:ea typeface="+mn-ea"/>
              </a:defRPr>
            </a:lvl7pPr>
            <a:lvl8pPr marL="3429000" indent="-228600" algn="l" defTabSz="449263" rtl="0" fontAlgn="base">
              <a:lnSpc>
                <a:spcPct val="87000"/>
              </a:lnSpc>
              <a:spcBef>
                <a:spcPts val="500"/>
              </a:spcBef>
              <a:spcAft>
                <a:spcPct val="0"/>
              </a:spcAft>
              <a:buClr>
                <a:srgbClr val="FFFFFF"/>
              </a:buClr>
              <a:buSzPct val="100000"/>
              <a:buFont typeface="Arial" charset="0"/>
              <a:buChar char="»"/>
              <a:defRPr sz="2000">
                <a:solidFill>
                  <a:schemeClr val="tx1"/>
                </a:solidFill>
                <a:latin typeface="+mn-lt"/>
                <a:ea typeface="+mn-ea"/>
              </a:defRPr>
            </a:lvl8pPr>
            <a:lvl9pPr marL="3886200" indent="-228600" algn="l" defTabSz="449263" rtl="0" fontAlgn="base">
              <a:lnSpc>
                <a:spcPct val="87000"/>
              </a:lnSpc>
              <a:spcBef>
                <a:spcPts val="500"/>
              </a:spcBef>
              <a:spcAft>
                <a:spcPct val="0"/>
              </a:spcAft>
              <a:buClr>
                <a:srgbClr val="FFFFFF"/>
              </a:buClr>
              <a:buSzPct val="100000"/>
              <a:buFont typeface="Arial" charset="0"/>
              <a:buChar char="»"/>
              <a:defRPr sz="2000">
                <a:solidFill>
                  <a:schemeClr val="tx1"/>
                </a:solidFill>
                <a:latin typeface="+mn-lt"/>
                <a:ea typeface="+mn-ea"/>
              </a:defRPr>
            </a:lvl9pPr>
          </a:lstStyle>
          <a:p>
            <a:pPr marL="0" indent="0">
              <a:lnSpc>
                <a:spcPct val="100000"/>
              </a:lnSpc>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latin typeface="Exo 2" panose="00000500000000000000" pitchFamily="2" charset="0"/>
              </a:rPr>
              <a:t>Workflow and device automation depend on each other. Often device automation needs (meta) data from outside; workflow messages provide this data</a:t>
            </a:r>
          </a:p>
        </p:txBody>
      </p:sp>
      <p:sp>
        <p:nvSpPr>
          <p:cNvPr id="6" name="Rectangle 2"/>
          <p:cNvSpPr txBox="1">
            <a:spLocks noChangeArrowheads="1"/>
          </p:cNvSpPr>
          <p:nvPr/>
        </p:nvSpPr>
        <p:spPr>
          <a:xfrm>
            <a:off x="572267" y="1359346"/>
            <a:ext cx="8147372" cy="1224136"/>
          </a:xfrm>
          <a:prstGeom prst="rect">
            <a:avLst/>
          </a:prstGeom>
          <a:ln/>
        </p:spPr>
        <p:txBody>
          <a:bodyPr/>
          <a:lstStyle>
            <a:lvl1pPr marL="331788" indent="-331788" algn="l" defTabSz="449263" rtl="0" eaLnBrk="0" fontAlgn="base" hangingPunct="0">
              <a:lnSpc>
                <a:spcPct val="87000"/>
              </a:lnSpc>
              <a:spcBef>
                <a:spcPts val="1500"/>
              </a:spcBef>
              <a:spcAft>
                <a:spcPct val="0"/>
              </a:spcAft>
              <a:buClr>
                <a:srgbClr val="B6121F"/>
              </a:buClr>
              <a:buSzPct val="75000"/>
              <a:buFont typeface="Marlett" pitchFamily="2" charset="2"/>
              <a:buChar char=""/>
              <a:defRPr sz="2400">
                <a:solidFill>
                  <a:schemeClr val="tx1"/>
                </a:solidFill>
                <a:latin typeface="+mn-lt"/>
                <a:ea typeface="+mn-ea"/>
                <a:cs typeface="+mn-cs"/>
              </a:defRPr>
            </a:lvl1pPr>
            <a:lvl2pPr marL="731838" indent="-274638" algn="l" defTabSz="449263" rtl="0" eaLnBrk="0" fontAlgn="base" hangingPunct="0">
              <a:lnSpc>
                <a:spcPct val="87000"/>
              </a:lnSpc>
              <a:spcBef>
                <a:spcPts val="1250"/>
              </a:spcBef>
              <a:spcAft>
                <a:spcPct val="0"/>
              </a:spcAft>
              <a:buClr>
                <a:srgbClr val="B6121F"/>
              </a:buClr>
              <a:buSzPct val="100000"/>
              <a:buFont typeface="Arial" charset="0"/>
              <a:buChar char="»"/>
              <a:defRPr sz="2000">
                <a:solidFill>
                  <a:schemeClr val="tx1"/>
                </a:solidFill>
                <a:latin typeface="+mn-lt"/>
                <a:ea typeface="+mn-ea"/>
              </a:defRPr>
            </a:lvl2pPr>
            <a:lvl3pPr marL="1143000" indent="-228600" algn="l" defTabSz="449263" rtl="0" eaLnBrk="0" fontAlgn="base" hangingPunct="0">
              <a:lnSpc>
                <a:spcPct val="87000"/>
              </a:lnSpc>
              <a:spcBef>
                <a:spcPts val="1125"/>
              </a:spcBef>
              <a:spcAft>
                <a:spcPct val="0"/>
              </a:spcAft>
              <a:buClr>
                <a:srgbClr val="FFFFFF"/>
              </a:buClr>
              <a:buSzPct val="100000"/>
              <a:buFont typeface="Arial" charset="0"/>
              <a:defRPr>
                <a:solidFill>
                  <a:schemeClr val="tx1"/>
                </a:solidFill>
                <a:latin typeface="+mn-lt"/>
                <a:ea typeface="+mn-ea"/>
              </a:defRPr>
            </a:lvl3pPr>
            <a:lvl4pPr marL="1600200" indent="-228600" algn="l" defTabSz="449263" rtl="0" eaLnBrk="0" fontAlgn="base" hangingPunct="0">
              <a:lnSpc>
                <a:spcPct val="87000"/>
              </a:lnSpc>
              <a:spcBef>
                <a:spcPts val="1000"/>
              </a:spcBef>
              <a:spcAft>
                <a:spcPct val="0"/>
              </a:spcAft>
              <a:buClr>
                <a:srgbClr val="FFFFFF"/>
              </a:buClr>
              <a:buSzPct val="100000"/>
              <a:buFont typeface="Arial" charset="0"/>
              <a:defRPr sz="1600">
                <a:solidFill>
                  <a:schemeClr val="tx1"/>
                </a:solidFill>
                <a:latin typeface="+mn-lt"/>
                <a:ea typeface="+mn-ea"/>
              </a:defRPr>
            </a:lvl4pPr>
            <a:lvl5pPr marL="2057400" indent="-228600" algn="l" defTabSz="449263" rtl="0"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mn-lt"/>
                <a:ea typeface="+mn-ea"/>
              </a:defRPr>
            </a:lvl5pPr>
            <a:lvl6pPr marL="2514600" indent="-228600" algn="l" defTabSz="449263" rtl="0" fontAlgn="base">
              <a:lnSpc>
                <a:spcPct val="87000"/>
              </a:lnSpc>
              <a:spcBef>
                <a:spcPts val="500"/>
              </a:spcBef>
              <a:spcAft>
                <a:spcPct val="0"/>
              </a:spcAft>
              <a:buClr>
                <a:srgbClr val="FFFFFF"/>
              </a:buClr>
              <a:buSzPct val="100000"/>
              <a:buFont typeface="Arial" charset="0"/>
              <a:buChar char="»"/>
              <a:defRPr sz="2000">
                <a:solidFill>
                  <a:schemeClr val="tx1"/>
                </a:solidFill>
                <a:latin typeface="+mn-lt"/>
                <a:ea typeface="+mn-ea"/>
              </a:defRPr>
            </a:lvl6pPr>
            <a:lvl7pPr marL="2971800" indent="-228600" algn="l" defTabSz="449263" rtl="0" fontAlgn="base">
              <a:lnSpc>
                <a:spcPct val="87000"/>
              </a:lnSpc>
              <a:spcBef>
                <a:spcPts val="500"/>
              </a:spcBef>
              <a:spcAft>
                <a:spcPct val="0"/>
              </a:spcAft>
              <a:buClr>
                <a:srgbClr val="FFFFFF"/>
              </a:buClr>
              <a:buSzPct val="100000"/>
              <a:buFont typeface="Arial" charset="0"/>
              <a:buChar char="»"/>
              <a:defRPr sz="2000">
                <a:solidFill>
                  <a:schemeClr val="tx1"/>
                </a:solidFill>
                <a:latin typeface="+mn-lt"/>
                <a:ea typeface="+mn-ea"/>
              </a:defRPr>
            </a:lvl7pPr>
            <a:lvl8pPr marL="3429000" indent="-228600" algn="l" defTabSz="449263" rtl="0" fontAlgn="base">
              <a:lnSpc>
                <a:spcPct val="87000"/>
              </a:lnSpc>
              <a:spcBef>
                <a:spcPts val="500"/>
              </a:spcBef>
              <a:spcAft>
                <a:spcPct val="0"/>
              </a:spcAft>
              <a:buClr>
                <a:srgbClr val="FFFFFF"/>
              </a:buClr>
              <a:buSzPct val="100000"/>
              <a:buFont typeface="Arial" charset="0"/>
              <a:buChar char="»"/>
              <a:defRPr sz="2000">
                <a:solidFill>
                  <a:schemeClr val="tx1"/>
                </a:solidFill>
                <a:latin typeface="+mn-lt"/>
                <a:ea typeface="+mn-ea"/>
              </a:defRPr>
            </a:lvl8pPr>
            <a:lvl9pPr marL="3886200" indent="-228600" algn="l" defTabSz="449263" rtl="0" fontAlgn="base">
              <a:lnSpc>
                <a:spcPct val="87000"/>
              </a:lnSpc>
              <a:spcBef>
                <a:spcPts val="500"/>
              </a:spcBef>
              <a:spcAft>
                <a:spcPct val="0"/>
              </a:spcAft>
              <a:buClr>
                <a:srgbClr val="FFFFFF"/>
              </a:buClr>
              <a:buSzPct val="100000"/>
              <a:buFont typeface="Arial" charset="0"/>
              <a:buChar char="»"/>
              <a:defRPr sz="2000">
                <a:solidFill>
                  <a:schemeClr val="tx1"/>
                </a:solidFill>
                <a:latin typeface="+mn-lt"/>
                <a:ea typeface="+mn-ea"/>
              </a:defRPr>
            </a:lvl9pPr>
          </a:lstStyle>
          <a:p>
            <a:pPr marL="0" indent="0">
              <a:lnSpc>
                <a:spcPct val="100000"/>
              </a:lnSpc>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atin typeface="Exo 2" panose="00000500000000000000" pitchFamily="2" charset="0"/>
              </a:rPr>
              <a:t>This lecture covers only:</a:t>
            </a:r>
            <a:endParaRPr lang="en-CA" altLang="en-US" sz="1000" i="1" kern="0">
              <a:latin typeface="Exo 2" panose="00000500000000000000" pitchFamily="2" charset="0"/>
            </a:endParaRPr>
          </a:p>
        </p:txBody>
      </p:sp>
    </p:spTree>
    <p:extLst>
      <p:ext uri="{BB962C8B-B14F-4D97-AF65-F5344CB8AC3E}">
        <p14:creationId xmlns:p14="http://schemas.microsoft.com/office/powerpoint/2010/main" val="68965132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1500"/>
                                        <p:tgtEl>
                                          <p:spTgt spid="3">
                                            <p:txEl>
                                              <p:pRg st="1" end="1"/>
                                            </p:txEl>
                                          </p:spTgt>
                                        </p:tgtEl>
                                      </p:cBhvr>
                                    </p:animEffect>
                                    <p:set>
                                      <p:cBhvr>
                                        <p:cTn id="13" dur="1" fill="hold">
                                          <p:stCondLst>
                                            <p:cond delay="1499"/>
                                          </p:stCondLst>
                                        </p:cTn>
                                        <p:tgtEl>
                                          <p:spTgt spid="3">
                                            <p:txEl>
                                              <p:pRg st="1" end="1"/>
                                            </p:txEl>
                                          </p:spTgt>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1500"/>
                                        <p:tgtEl>
                                          <p:spTgt spid="3">
                                            <p:txEl>
                                              <p:pRg st="2" end="2"/>
                                            </p:txEl>
                                          </p:spTgt>
                                        </p:tgtEl>
                                      </p:cBhvr>
                                    </p:animEffect>
                                    <p:set>
                                      <p:cBhvr>
                                        <p:cTn id="16" dur="1" fill="hold">
                                          <p:stCondLst>
                                            <p:cond delay="1499"/>
                                          </p:stCondLst>
                                        </p:cTn>
                                        <p:tgtEl>
                                          <p:spTgt spid="3">
                                            <p:txEl>
                                              <p:pRg st="2" end="2"/>
                                            </p:txEl>
                                          </p:spTgt>
                                        </p:tgtEl>
                                        <p:attrNameLst>
                                          <p:attrName>style.visibility</p:attrName>
                                        </p:attrNameLst>
                                      </p:cBhvr>
                                      <p:to>
                                        <p:strVal val="hidden"/>
                                      </p:to>
                                    </p:set>
                                  </p:childTnLst>
                                </p:cTn>
                              </p:par>
                              <p:par>
                                <p:cTn id="17" presetID="42" presetClass="path" presetSubtype="0" accel="50000" decel="50000" fill="hold" grpId="0" nodeType="withEffect">
                                  <p:stCondLst>
                                    <p:cond delay="0"/>
                                  </p:stCondLst>
                                  <p:childTnLst>
                                    <p:animMotion origin="layout" path="M 0 0 L 0 0.25 E" pathEditMode="relative" ptsTypes="">
                                      <p:cBhvr>
                                        <p:cTn id="18" dur="2000" fill="hold"/>
                                        <p:tgtEl>
                                          <p:spTgt spid="5">
                                            <p:bg/>
                                          </p:spTgt>
                                        </p:tgtEl>
                                        <p:attrNameLst>
                                          <p:attrName>ppt_x</p:attrName>
                                          <p:attrName>ppt_y</p:attrName>
                                        </p:attrNameLst>
                                      </p:cBhvr>
                                    </p:animMotion>
                                  </p:childTnLst>
                                </p:cTn>
                              </p:par>
                              <p:par>
                                <p:cTn id="19" presetID="42" presetClass="path" presetSubtype="0" accel="50000" decel="50000" fill="hold" grpId="0" nodeType="withEffect">
                                  <p:stCondLst>
                                    <p:cond delay="0"/>
                                  </p:stCondLst>
                                  <p:childTnLst>
                                    <p:animMotion origin="layout" path="M -8.33333E-7 -1.11111E-6 L 0.00243 0.37546 " pathEditMode="relative" rAng="0" ptsTypes="AA">
                                      <p:cBhvr>
                                        <p:cTn id="20" dur="2000" fill="hold"/>
                                        <p:tgtEl>
                                          <p:spTgt spid="5">
                                            <p:txEl>
                                              <p:pRg st="0" end="0"/>
                                            </p:txEl>
                                          </p:spTgt>
                                        </p:tgtEl>
                                        <p:attrNameLst>
                                          <p:attrName>ppt_x</p:attrName>
                                          <p:attrName>ppt_y</p:attrName>
                                        </p:attrNameLst>
                                      </p:cBhvr>
                                      <p:rCtr x="122" y="18773"/>
                                    </p:animMotion>
                                  </p:childTnLst>
                                </p:cTn>
                              </p:par>
                              <p:par>
                                <p:cTn id="21" presetID="2" presetClass="entr" presetSubtype="4" fill="hold" grpId="1"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42" presetClass="path" presetSubtype="0" accel="50000" decel="50000" fill="hold" grpId="0" nodeType="afterEffect">
                                  <p:stCondLst>
                                    <p:cond delay="0"/>
                                  </p:stCondLst>
                                  <p:iterate type="lt">
                                    <p:tmPct val="0"/>
                                  </p:iterate>
                                  <p:childTnLst>
                                    <p:animMotion origin="layout" path="M -5.55556E-7 3.7037E-7 L -5.55556E-7 0.25 " pathEditMode="relative" rAng="0" ptsTypes="AA">
                                      <p:cBhvr>
                                        <p:cTn id="27" dur="2000" fill="hold"/>
                                        <p:tgtEl>
                                          <p:spTgt spid="3">
                                            <p:txEl>
                                              <p:pRg st="0" end="0"/>
                                            </p:txEl>
                                          </p:spTgt>
                                        </p:tgtEl>
                                        <p:attrNameLst>
                                          <p:attrName>ppt_x</p:attrName>
                                          <p:attrName>ppt_y</p:attrName>
                                        </p:attrNameLst>
                                      </p:cBhvr>
                                      <p:rCtr x="0" y="12500"/>
                                    </p:animMotion>
                                  </p:childTnLst>
                                </p:cTn>
                              </p:par>
                              <p:par>
                                <p:cTn id="28" presetID="42" presetClass="path" presetSubtype="0" accel="50000" decel="50000" fill="hold" grpId="0" nodeType="withEffect">
                                  <p:stCondLst>
                                    <p:cond delay="0"/>
                                  </p:stCondLst>
                                  <p:childTnLst>
                                    <p:animMotion origin="layout" path="M 2.5E-6 -1.85185E-6 L 0.00416 0.03982 " pathEditMode="relative" rAng="0" ptsTypes="AA">
                                      <p:cBhvr>
                                        <p:cTn id="29" dur="2000" fill="hold"/>
                                        <p:tgtEl>
                                          <p:spTgt spid="3">
                                            <p:txEl>
                                              <p:pRg st="1" end="1"/>
                                            </p:txEl>
                                          </p:spTgt>
                                        </p:tgtEl>
                                        <p:attrNameLst>
                                          <p:attrName>ppt_x</p:attrName>
                                          <p:attrName>ppt_y</p:attrName>
                                        </p:attrNameLst>
                                      </p:cBhvr>
                                      <p:rCtr x="208" y="1991"/>
                                    </p:animMotion>
                                  </p:childTnLst>
                                </p:cTn>
                              </p:par>
                            </p:childTnLst>
                          </p:cTn>
                        </p:par>
                        <p:par>
                          <p:cTn id="30" fill="hold">
                            <p:stCondLst>
                              <p:cond delay="4000"/>
                            </p:stCondLst>
                            <p:childTnLst>
                              <p:par>
                                <p:cTn id="31" presetID="42" presetClass="path" presetSubtype="0" accel="50000" decel="50000" fill="hold" grpId="0" nodeType="afterEffect">
                                  <p:stCondLst>
                                    <p:cond delay="0"/>
                                  </p:stCondLst>
                                  <p:childTnLst>
                                    <p:animMotion origin="layout" path="M -2.5E-6 -2.59259E-6 L 0.00365 0.18866 " pathEditMode="relative" rAng="0" ptsTypes="AA">
                                      <p:cBhvr>
                                        <p:cTn id="32" dur="2000" fill="hold"/>
                                        <p:tgtEl>
                                          <p:spTgt spid="3">
                                            <p:txEl>
                                              <p:pRg st="2" end="2"/>
                                            </p:txEl>
                                          </p:spTgt>
                                        </p:tgtEl>
                                        <p:attrNameLst>
                                          <p:attrName>ppt_x</p:attrName>
                                          <p:attrName>ppt_y</p:attrName>
                                        </p:attrNameLst>
                                      </p:cBhvr>
                                      <p:rCtr x="174" y="9421"/>
                                    </p:animMotion>
                                  </p:childTnLst>
                                </p:cTn>
                              </p:par>
                              <p:par>
                                <p:cTn id="33" presetID="15" presetClass="emph" presetSubtype="0" nodeType="withEffect">
                                  <p:stCondLst>
                                    <p:cond delay="0"/>
                                  </p:stCondLst>
                                  <p:iterate type="lt">
                                    <p:tmAbs val="25"/>
                                  </p:iterate>
                                  <p:childTnLst>
                                    <p:set>
                                      <p:cBhvr override="childStyle">
                                        <p:cTn id="34" dur="indefinite"/>
                                        <p:tgtEl>
                                          <p:spTgt spid="3">
                                            <p:txEl>
                                              <p:pRg st="0" end="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P spid="5" grpId="0" uiExpand="1" build="allAtOnce" animBg="1"/>
      <p:bldP spid="6"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txBox="1">
            <a:spLocks/>
          </p:cNvSpPr>
          <p:nvPr/>
        </p:nvSpPr>
        <p:spPr>
          <a:xfrm>
            <a:off x="673100" y="1516063"/>
            <a:ext cx="7859340" cy="4649241"/>
          </a:xfrm>
          <a:prstGeom prst="rect">
            <a:avLst/>
          </a:prstGeom>
        </p:spPr>
        <p:txBody>
          <a:bodyPr/>
          <a:lstStyle>
            <a:lvl1pPr marL="331788" indent="-331788" algn="l" defTabSz="449263" rtl="0" eaLnBrk="0" fontAlgn="base" hangingPunct="0">
              <a:lnSpc>
                <a:spcPct val="87000"/>
              </a:lnSpc>
              <a:spcBef>
                <a:spcPts val="1500"/>
              </a:spcBef>
              <a:spcAft>
                <a:spcPct val="0"/>
              </a:spcAft>
              <a:buClr>
                <a:srgbClr val="B6121F"/>
              </a:buClr>
              <a:buSzPct val="75000"/>
              <a:buFont typeface="Marlett" pitchFamily="2" charset="2"/>
              <a:buChar char=""/>
              <a:defRPr sz="2400">
                <a:solidFill>
                  <a:schemeClr val="tx1"/>
                </a:solidFill>
                <a:latin typeface="+mn-lt"/>
                <a:ea typeface="+mn-ea"/>
                <a:cs typeface="+mn-cs"/>
              </a:defRPr>
            </a:lvl1pPr>
            <a:lvl2pPr marL="731838" indent="-274638" algn="l" defTabSz="449263" rtl="0" eaLnBrk="0" fontAlgn="base" hangingPunct="0">
              <a:lnSpc>
                <a:spcPct val="87000"/>
              </a:lnSpc>
              <a:spcBef>
                <a:spcPts val="1250"/>
              </a:spcBef>
              <a:spcAft>
                <a:spcPct val="0"/>
              </a:spcAft>
              <a:buClr>
                <a:srgbClr val="B6121F"/>
              </a:buClr>
              <a:buSzPct val="100000"/>
              <a:buFont typeface="Arial" charset="0"/>
              <a:buChar char="»"/>
              <a:defRPr sz="2000">
                <a:solidFill>
                  <a:schemeClr val="tx1"/>
                </a:solidFill>
                <a:latin typeface="+mn-lt"/>
                <a:ea typeface="+mn-ea"/>
              </a:defRPr>
            </a:lvl2pPr>
            <a:lvl3pPr marL="1143000" indent="-228600" algn="l" defTabSz="449263" rtl="0" eaLnBrk="0" fontAlgn="base" hangingPunct="0">
              <a:lnSpc>
                <a:spcPct val="87000"/>
              </a:lnSpc>
              <a:spcBef>
                <a:spcPts val="1125"/>
              </a:spcBef>
              <a:spcAft>
                <a:spcPct val="0"/>
              </a:spcAft>
              <a:buClr>
                <a:srgbClr val="FFFFFF"/>
              </a:buClr>
              <a:buSzPct val="100000"/>
              <a:buFont typeface="Arial" charset="0"/>
              <a:defRPr>
                <a:solidFill>
                  <a:schemeClr val="tx1"/>
                </a:solidFill>
                <a:latin typeface="+mn-lt"/>
                <a:ea typeface="+mn-ea"/>
              </a:defRPr>
            </a:lvl3pPr>
            <a:lvl4pPr marL="1600200" indent="-228600" algn="l" defTabSz="449263" rtl="0" eaLnBrk="0" fontAlgn="base" hangingPunct="0">
              <a:lnSpc>
                <a:spcPct val="87000"/>
              </a:lnSpc>
              <a:spcBef>
                <a:spcPts val="1000"/>
              </a:spcBef>
              <a:spcAft>
                <a:spcPct val="0"/>
              </a:spcAft>
              <a:buClr>
                <a:srgbClr val="FFFFFF"/>
              </a:buClr>
              <a:buSzPct val="100000"/>
              <a:buFont typeface="Arial" charset="0"/>
              <a:defRPr sz="1600">
                <a:solidFill>
                  <a:schemeClr val="tx1"/>
                </a:solidFill>
                <a:latin typeface="+mn-lt"/>
                <a:ea typeface="+mn-ea"/>
              </a:defRPr>
            </a:lvl4pPr>
            <a:lvl5pPr marL="2057400" indent="-228600" algn="l" defTabSz="449263" rtl="0"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mn-lt"/>
                <a:ea typeface="+mn-ea"/>
              </a:defRPr>
            </a:lvl5pPr>
            <a:lvl6pPr marL="2514600" indent="-228600" algn="l" defTabSz="449263" rtl="0" fontAlgn="base">
              <a:lnSpc>
                <a:spcPct val="87000"/>
              </a:lnSpc>
              <a:spcBef>
                <a:spcPts val="500"/>
              </a:spcBef>
              <a:spcAft>
                <a:spcPct val="0"/>
              </a:spcAft>
              <a:buClr>
                <a:srgbClr val="FFFFFF"/>
              </a:buClr>
              <a:buSzPct val="100000"/>
              <a:buFont typeface="Arial" charset="0"/>
              <a:buChar char="»"/>
              <a:defRPr sz="2000">
                <a:solidFill>
                  <a:schemeClr val="tx1"/>
                </a:solidFill>
                <a:latin typeface="+mn-lt"/>
                <a:ea typeface="+mn-ea"/>
              </a:defRPr>
            </a:lvl6pPr>
            <a:lvl7pPr marL="2971800" indent="-228600" algn="l" defTabSz="449263" rtl="0" fontAlgn="base">
              <a:lnSpc>
                <a:spcPct val="87000"/>
              </a:lnSpc>
              <a:spcBef>
                <a:spcPts val="500"/>
              </a:spcBef>
              <a:spcAft>
                <a:spcPct val="0"/>
              </a:spcAft>
              <a:buClr>
                <a:srgbClr val="FFFFFF"/>
              </a:buClr>
              <a:buSzPct val="100000"/>
              <a:buFont typeface="Arial" charset="0"/>
              <a:buChar char="»"/>
              <a:defRPr sz="2000">
                <a:solidFill>
                  <a:schemeClr val="tx1"/>
                </a:solidFill>
                <a:latin typeface="+mn-lt"/>
                <a:ea typeface="+mn-ea"/>
              </a:defRPr>
            </a:lvl7pPr>
            <a:lvl8pPr marL="3429000" indent="-228600" algn="l" defTabSz="449263" rtl="0" fontAlgn="base">
              <a:lnSpc>
                <a:spcPct val="87000"/>
              </a:lnSpc>
              <a:spcBef>
                <a:spcPts val="500"/>
              </a:spcBef>
              <a:spcAft>
                <a:spcPct val="0"/>
              </a:spcAft>
              <a:buClr>
                <a:srgbClr val="FFFFFF"/>
              </a:buClr>
              <a:buSzPct val="100000"/>
              <a:buFont typeface="Arial" charset="0"/>
              <a:buChar char="»"/>
              <a:defRPr sz="2000">
                <a:solidFill>
                  <a:schemeClr val="tx1"/>
                </a:solidFill>
                <a:latin typeface="+mn-lt"/>
                <a:ea typeface="+mn-ea"/>
              </a:defRPr>
            </a:lvl8pPr>
            <a:lvl9pPr marL="3886200" indent="-228600" algn="l" defTabSz="449263" rtl="0" fontAlgn="base">
              <a:lnSpc>
                <a:spcPct val="87000"/>
              </a:lnSpc>
              <a:spcBef>
                <a:spcPts val="500"/>
              </a:spcBef>
              <a:spcAft>
                <a:spcPct val="0"/>
              </a:spcAft>
              <a:buClr>
                <a:srgbClr val="FFFFFF"/>
              </a:buClr>
              <a:buSzPct val="100000"/>
              <a:buFont typeface="Arial" charset="0"/>
              <a:buChar char="»"/>
              <a:defRPr sz="2000">
                <a:solidFill>
                  <a:schemeClr val="tx1"/>
                </a:solidFill>
                <a:latin typeface="+mn-lt"/>
                <a:ea typeface="+mn-ea"/>
              </a:defRPr>
            </a:lvl9pPr>
          </a:lstStyle>
          <a:p>
            <a:r>
              <a:rPr lang="en-CA" kern="0" dirty="0">
                <a:latin typeface="Exo 2" panose="00000500000000000000" pitchFamily="2" charset="0"/>
              </a:rPr>
              <a:t>(X)JDF most important metadata in print production</a:t>
            </a:r>
          </a:p>
          <a:p>
            <a:pPr lvl="1"/>
            <a:r>
              <a:rPr lang="en-CA" kern="0" dirty="0">
                <a:latin typeface="Exo 2" panose="00000500000000000000" pitchFamily="2" charset="0"/>
              </a:rPr>
              <a:t>They are based on the Process Resource Model</a:t>
            </a:r>
          </a:p>
          <a:p>
            <a:pPr lvl="1"/>
            <a:r>
              <a:rPr lang="en-CA" kern="0" dirty="0">
                <a:latin typeface="Exo 2" panose="00000500000000000000" pitchFamily="2" charset="0"/>
              </a:rPr>
              <a:t>They define the product intent and the production processes via their input and output resources</a:t>
            </a:r>
          </a:p>
          <a:p>
            <a:pPr lvl="1"/>
            <a:r>
              <a:rPr lang="en-CA" kern="0" dirty="0">
                <a:latin typeface="Exo 2" panose="00000500000000000000" pitchFamily="2" charset="0"/>
              </a:rPr>
              <a:t>They contain information only, not the specifics how the information is used and distributed. They fuel the automation, but they don’t execute the automation. </a:t>
            </a:r>
          </a:p>
          <a:p>
            <a:r>
              <a:rPr lang="en-CA" kern="0" dirty="0">
                <a:latin typeface="Exo 2" panose="00000500000000000000" pitchFamily="2" charset="0"/>
              </a:rPr>
              <a:t>XJDF is a simplified version of JDF. It does not contain the entire workflow logic</a:t>
            </a:r>
          </a:p>
          <a:p>
            <a:pPr lvl="1"/>
            <a:r>
              <a:rPr lang="en-CA" kern="0" dirty="0">
                <a:latin typeface="Exo 2" panose="00000500000000000000" pitchFamily="2" charset="0"/>
              </a:rPr>
              <a:t>Both formats are used in parallel</a:t>
            </a:r>
          </a:p>
          <a:p>
            <a:r>
              <a:rPr lang="en-CA" kern="0" dirty="0">
                <a:latin typeface="Exo 2" panose="00000500000000000000" pitchFamily="2" charset="0"/>
              </a:rPr>
              <a:t>PrintTalk defines the business workflow of a print provider and print buyer</a:t>
            </a:r>
          </a:p>
        </p:txBody>
      </p:sp>
      <p:sp>
        <p:nvSpPr>
          <p:cNvPr id="2" name="Titel 1"/>
          <p:cNvSpPr>
            <a:spLocks noGrp="1"/>
          </p:cNvSpPr>
          <p:nvPr>
            <p:ph type="title"/>
          </p:nvPr>
        </p:nvSpPr>
        <p:spPr/>
        <p:txBody>
          <a:bodyPr/>
          <a:lstStyle/>
          <a:p>
            <a:r>
              <a:rPr lang="en-CA" dirty="0">
                <a:latin typeface="Exo 2 Semi Bold" panose="00000700000000000000" pitchFamily="2" charset="0"/>
              </a:rPr>
              <a:t>Summary</a:t>
            </a:r>
          </a:p>
        </p:txBody>
      </p:sp>
    </p:spTree>
    <p:extLst>
      <p:ext uri="{BB962C8B-B14F-4D97-AF65-F5344CB8AC3E}">
        <p14:creationId xmlns:p14="http://schemas.microsoft.com/office/powerpoint/2010/main" val="979774798"/>
      </p:ext>
    </p:extLst>
  </p:cSld>
  <p:clrMapOvr>
    <a:masterClrMapping/>
  </p:clrMapOvr>
  <mc:AlternateContent xmlns:mc="http://schemas.openxmlformats.org/markup-compatibility/2006" xmlns:p14="http://schemas.microsoft.com/office/powerpoint/2010/main">
    <mc:Choice Requires="p14">
      <p:transition spd="slow" p14:dur="800" advTm="88220">
        <p14:flythrough/>
      </p:transition>
    </mc:Choice>
    <mc:Fallback xmlns="">
      <p:transition spd="slow" advTm="8822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61CAED-F393-43AA-8F5B-70FAD3502A4C}"/>
              </a:ext>
            </a:extLst>
          </p:cNvPr>
          <p:cNvSpPr/>
          <p:nvPr/>
        </p:nvSpPr>
        <p:spPr bwMode="auto">
          <a:xfrm>
            <a:off x="179512" y="332656"/>
            <a:ext cx="3456384" cy="1152128"/>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
                <a:srgbClr val="009688"/>
              </a:buClr>
              <a:buSzTx/>
              <a:buFontTx/>
              <a:buChar char="•"/>
              <a:tabLst/>
            </a:pPr>
            <a:endParaRPr kumimoji="0" lang="en-DE" sz="1400" b="0" i="0" u="none" strike="noStrike" cap="none" normalizeH="0" baseline="0">
              <a:ln>
                <a:noFill/>
              </a:ln>
              <a:solidFill>
                <a:schemeClr val="tx1"/>
              </a:solidFill>
              <a:effectLst/>
              <a:latin typeface="Arial" panose="020B0604020202020204" pitchFamily="34" charset="0"/>
            </a:endParaRPr>
          </a:p>
        </p:txBody>
      </p:sp>
      <p:sp>
        <p:nvSpPr>
          <p:cNvPr id="8" name="Rechteck 7"/>
          <p:cNvSpPr/>
          <p:nvPr/>
        </p:nvSpPr>
        <p:spPr bwMode="auto">
          <a:xfrm>
            <a:off x="2771800" y="332656"/>
            <a:ext cx="6120680" cy="115212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62000"/>
              </a:lnSpc>
              <a:spcBef>
                <a:spcPct val="0"/>
              </a:spcBef>
              <a:spcAft>
                <a:spcPct val="0"/>
              </a:spcAft>
              <a:buClr>
                <a:srgbClr val="000000"/>
              </a:buClr>
              <a:buSzPct val="100000"/>
              <a:buFont typeface="Arial" charset="0"/>
              <a:buNone/>
              <a:tabLst/>
            </a:pPr>
            <a:endParaRPr kumimoji="0" lang="en-CA" sz="1800" b="0" i="0" u="none" strike="noStrike" cap="none" normalizeH="0" baseline="0">
              <a:ln>
                <a:noFill/>
              </a:ln>
              <a:solidFill>
                <a:schemeClr val="tx1"/>
              </a:solidFill>
              <a:effectLst/>
              <a:latin typeface="Arial" charset="0"/>
              <a:ea typeface="SimSun" pitchFamily="2" charset="-122"/>
            </a:endParaRPr>
          </a:p>
        </p:txBody>
      </p:sp>
      <p:sp>
        <p:nvSpPr>
          <p:cNvPr id="4" name="Textfeld 3"/>
          <p:cNvSpPr txBox="1"/>
          <p:nvPr/>
        </p:nvSpPr>
        <p:spPr>
          <a:xfrm>
            <a:off x="771667" y="4754529"/>
            <a:ext cx="7965642" cy="1122743"/>
          </a:xfrm>
          <a:prstGeom prst="rect">
            <a:avLst/>
          </a:prstGeom>
          <a:noFill/>
        </p:spPr>
        <p:txBody>
          <a:bodyPr wrap="none" rtlCol="0">
            <a:spAutoFit/>
          </a:bodyPr>
          <a:lstStyle/>
          <a:p>
            <a:r>
              <a:rPr lang="en-CA" sz="4400">
                <a:latin typeface="Exo 2" panose="00000500000000000000" pitchFamily="2" charset="0"/>
              </a:rPr>
              <a:t>Thank you for your attention!</a:t>
            </a:r>
          </a:p>
          <a:p>
            <a:endParaRPr lang="en-CA" sz="4400">
              <a:latin typeface="Exo 2" panose="00000500000000000000" pitchFamily="2" charset="0"/>
            </a:endParaRPr>
          </a:p>
          <a:p>
            <a:pPr algn="r"/>
            <a:r>
              <a:rPr lang="en-CA" sz="2000">
                <a:latin typeface="Exo 2" panose="00000500000000000000" pitchFamily="2" charset="0"/>
              </a:rPr>
              <a:t>hoffmann@hdm-stuttgart.de</a:t>
            </a:r>
          </a:p>
        </p:txBody>
      </p:sp>
      <p:sp>
        <p:nvSpPr>
          <p:cNvPr id="5" name="Titel 4"/>
          <p:cNvSpPr>
            <a:spLocks noGrp="1"/>
          </p:cNvSpPr>
          <p:nvPr>
            <p:ph type="title"/>
          </p:nvPr>
        </p:nvSpPr>
        <p:spPr/>
        <p:txBody>
          <a:bodyPr/>
          <a:lstStyle/>
          <a:p>
            <a:endParaRPr lang="en-CA"/>
          </a:p>
        </p:txBody>
      </p:sp>
      <p:pic>
        <p:nvPicPr>
          <p:cNvPr id="7"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672" y="592758"/>
            <a:ext cx="5473700" cy="39163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79681375"/>
      </p:ext>
    </p:extLst>
  </p:cSld>
  <p:clrMapOvr>
    <a:masterClrMapping/>
  </p:clrMapOvr>
  <mc:AlternateContent xmlns:mc="http://schemas.openxmlformats.org/markup-compatibility/2006" xmlns:p14="http://schemas.microsoft.com/office/powerpoint/2010/main">
    <mc:Choice Requires="p14">
      <p:transition spd="slow" p14:dur="800" advTm="88220">
        <p14:flythrough/>
      </p:transition>
    </mc:Choice>
    <mc:Fallback xmlns="">
      <p:transition spd="slow" advTm="8822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673100" y="1412776"/>
            <a:ext cx="8470900" cy="1656184"/>
          </a:xfrm>
          <a:prstGeom prst="rect">
            <a:avLst/>
          </a:prstGeom>
          <a:ln/>
        </p:spPr>
        <p:txBody>
          <a:bodyPr/>
          <a:lstStyle>
            <a:lvl1pPr marL="331788" indent="-331788" algn="l" defTabSz="449263" rtl="0" eaLnBrk="0" fontAlgn="base" hangingPunct="0">
              <a:lnSpc>
                <a:spcPct val="87000"/>
              </a:lnSpc>
              <a:spcBef>
                <a:spcPts val="1500"/>
              </a:spcBef>
              <a:spcAft>
                <a:spcPct val="0"/>
              </a:spcAft>
              <a:buClr>
                <a:srgbClr val="B6121F"/>
              </a:buClr>
              <a:buSzPct val="75000"/>
              <a:buFont typeface="Marlett" pitchFamily="2" charset="2"/>
              <a:buChar char=""/>
              <a:defRPr sz="2400">
                <a:solidFill>
                  <a:schemeClr val="tx1"/>
                </a:solidFill>
                <a:latin typeface="+mn-lt"/>
                <a:ea typeface="+mn-ea"/>
                <a:cs typeface="+mn-cs"/>
              </a:defRPr>
            </a:lvl1pPr>
            <a:lvl2pPr marL="731838" indent="-274638" algn="l" defTabSz="449263" rtl="0" eaLnBrk="0" fontAlgn="base" hangingPunct="0">
              <a:lnSpc>
                <a:spcPct val="87000"/>
              </a:lnSpc>
              <a:spcBef>
                <a:spcPts val="1250"/>
              </a:spcBef>
              <a:spcAft>
                <a:spcPct val="0"/>
              </a:spcAft>
              <a:buClr>
                <a:srgbClr val="B6121F"/>
              </a:buClr>
              <a:buSzPct val="100000"/>
              <a:buFont typeface="Arial" charset="0"/>
              <a:buChar char="»"/>
              <a:defRPr sz="2000">
                <a:solidFill>
                  <a:schemeClr val="tx1"/>
                </a:solidFill>
                <a:latin typeface="+mn-lt"/>
                <a:ea typeface="+mn-ea"/>
              </a:defRPr>
            </a:lvl2pPr>
            <a:lvl3pPr marL="1143000" indent="-228600" algn="l" defTabSz="449263" rtl="0" eaLnBrk="0" fontAlgn="base" hangingPunct="0">
              <a:lnSpc>
                <a:spcPct val="87000"/>
              </a:lnSpc>
              <a:spcBef>
                <a:spcPts val="1125"/>
              </a:spcBef>
              <a:spcAft>
                <a:spcPct val="0"/>
              </a:spcAft>
              <a:buClr>
                <a:srgbClr val="FFFFFF"/>
              </a:buClr>
              <a:buSzPct val="100000"/>
              <a:buFont typeface="Arial" charset="0"/>
              <a:defRPr>
                <a:solidFill>
                  <a:schemeClr val="tx1"/>
                </a:solidFill>
                <a:latin typeface="+mn-lt"/>
                <a:ea typeface="+mn-ea"/>
              </a:defRPr>
            </a:lvl3pPr>
            <a:lvl4pPr marL="1600200" indent="-228600" algn="l" defTabSz="449263" rtl="0" eaLnBrk="0" fontAlgn="base" hangingPunct="0">
              <a:lnSpc>
                <a:spcPct val="87000"/>
              </a:lnSpc>
              <a:spcBef>
                <a:spcPts val="1000"/>
              </a:spcBef>
              <a:spcAft>
                <a:spcPct val="0"/>
              </a:spcAft>
              <a:buClr>
                <a:srgbClr val="FFFFFF"/>
              </a:buClr>
              <a:buSzPct val="100000"/>
              <a:buFont typeface="Arial" charset="0"/>
              <a:defRPr sz="1600">
                <a:solidFill>
                  <a:schemeClr val="tx1"/>
                </a:solidFill>
                <a:latin typeface="+mn-lt"/>
                <a:ea typeface="+mn-ea"/>
              </a:defRPr>
            </a:lvl4pPr>
            <a:lvl5pPr marL="2057400" indent="-228600" algn="l" defTabSz="449263" rtl="0"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mn-lt"/>
                <a:ea typeface="+mn-ea"/>
              </a:defRPr>
            </a:lvl5pPr>
            <a:lvl6pPr marL="2514600" indent="-228600" algn="l" defTabSz="449263" rtl="0" fontAlgn="base">
              <a:lnSpc>
                <a:spcPct val="87000"/>
              </a:lnSpc>
              <a:spcBef>
                <a:spcPts val="500"/>
              </a:spcBef>
              <a:spcAft>
                <a:spcPct val="0"/>
              </a:spcAft>
              <a:buClr>
                <a:srgbClr val="FFFFFF"/>
              </a:buClr>
              <a:buSzPct val="100000"/>
              <a:buFont typeface="Arial" charset="0"/>
              <a:buChar char="»"/>
              <a:defRPr sz="2000">
                <a:solidFill>
                  <a:schemeClr val="tx1"/>
                </a:solidFill>
                <a:latin typeface="+mn-lt"/>
                <a:ea typeface="+mn-ea"/>
              </a:defRPr>
            </a:lvl6pPr>
            <a:lvl7pPr marL="2971800" indent="-228600" algn="l" defTabSz="449263" rtl="0" fontAlgn="base">
              <a:lnSpc>
                <a:spcPct val="87000"/>
              </a:lnSpc>
              <a:spcBef>
                <a:spcPts val="500"/>
              </a:spcBef>
              <a:spcAft>
                <a:spcPct val="0"/>
              </a:spcAft>
              <a:buClr>
                <a:srgbClr val="FFFFFF"/>
              </a:buClr>
              <a:buSzPct val="100000"/>
              <a:buFont typeface="Arial" charset="0"/>
              <a:buChar char="»"/>
              <a:defRPr sz="2000">
                <a:solidFill>
                  <a:schemeClr val="tx1"/>
                </a:solidFill>
                <a:latin typeface="+mn-lt"/>
                <a:ea typeface="+mn-ea"/>
              </a:defRPr>
            </a:lvl7pPr>
            <a:lvl8pPr marL="3429000" indent="-228600" algn="l" defTabSz="449263" rtl="0" fontAlgn="base">
              <a:lnSpc>
                <a:spcPct val="87000"/>
              </a:lnSpc>
              <a:spcBef>
                <a:spcPts val="500"/>
              </a:spcBef>
              <a:spcAft>
                <a:spcPct val="0"/>
              </a:spcAft>
              <a:buClr>
                <a:srgbClr val="FFFFFF"/>
              </a:buClr>
              <a:buSzPct val="100000"/>
              <a:buFont typeface="Arial" charset="0"/>
              <a:buChar char="»"/>
              <a:defRPr sz="2000">
                <a:solidFill>
                  <a:schemeClr val="tx1"/>
                </a:solidFill>
                <a:latin typeface="+mn-lt"/>
                <a:ea typeface="+mn-ea"/>
              </a:defRPr>
            </a:lvl8pPr>
            <a:lvl9pPr marL="3886200" indent="-228600" algn="l" defTabSz="449263" rtl="0" fontAlgn="base">
              <a:lnSpc>
                <a:spcPct val="87000"/>
              </a:lnSpc>
              <a:spcBef>
                <a:spcPts val="500"/>
              </a:spcBef>
              <a:spcAft>
                <a:spcPct val="0"/>
              </a:spcAft>
              <a:buClr>
                <a:srgbClr val="FFFFFF"/>
              </a:buClr>
              <a:buSzPct val="100000"/>
              <a:buFont typeface="Arial" charset="0"/>
              <a:buChar char="»"/>
              <a:defRPr sz="2000">
                <a:solidFill>
                  <a:schemeClr val="tx1"/>
                </a:solidFill>
                <a:latin typeface="+mn-lt"/>
                <a:ea typeface="+mn-ea"/>
              </a:defRPr>
            </a:lvl9pPr>
          </a:lstStyle>
          <a:p>
            <a:pPr>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atin typeface="Exo 2" panose="00000500000000000000" pitchFamily="2" charset="0"/>
              </a:rPr>
              <a:t>Which information are in the packages?</a:t>
            </a:r>
            <a:endParaRPr lang="en-CA">
              <a:latin typeface="Exo 2" panose="00000500000000000000" pitchFamily="2" charset="0"/>
            </a:endParaRPr>
          </a:p>
          <a:p>
            <a:pPr lvl="1">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atin typeface="Exo 2" panose="00000500000000000000" pitchFamily="2" charset="0"/>
              </a:rPr>
              <a:t>Green: Product intents, information for processes </a:t>
            </a:r>
          </a:p>
          <a:p>
            <a:pPr lvl="1">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atin typeface="Exo 2" panose="00000500000000000000" pitchFamily="2" charset="0"/>
              </a:rPr>
              <a:t>Blue: </a:t>
            </a:r>
            <a:r>
              <a:rPr lang="en-CA">
                <a:latin typeface="Exo 2" panose="00000500000000000000" pitchFamily="2" charset="0"/>
              </a:rPr>
              <a:t>Time &amp; material consumed, quality report, status</a:t>
            </a:r>
          </a:p>
        </p:txBody>
      </p:sp>
      <p:sp>
        <p:nvSpPr>
          <p:cNvPr id="12" name="AutoShape 1050"/>
          <p:cNvSpPr>
            <a:spLocks noChangeArrowheads="1"/>
          </p:cNvSpPr>
          <p:nvPr/>
        </p:nvSpPr>
        <p:spPr bwMode="auto">
          <a:xfrm>
            <a:off x="4113412" y="4619709"/>
            <a:ext cx="788844" cy="484820"/>
          </a:xfrm>
          <a:prstGeom prst="roundRect">
            <a:avLst>
              <a:gd name="adj" fmla="val 16667"/>
            </a:avLst>
          </a:prstGeom>
          <a:solidFill>
            <a:srgbClr val="FFCC9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defRPr/>
            </a:pPr>
            <a:r>
              <a:rPr lang="de-DE" altLang="en-US" sz="1200">
                <a:latin typeface="Exo 2 Medium" panose="00000600000000000000" pitchFamily="2" charset="0"/>
              </a:rPr>
              <a:t>MIS</a:t>
            </a:r>
          </a:p>
        </p:txBody>
      </p:sp>
      <p:sp>
        <p:nvSpPr>
          <p:cNvPr id="13" name="AutoShape 1050"/>
          <p:cNvSpPr>
            <a:spLocks noChangeArrowheads="1"/>
          </p:cNvSpPr>
          <p:nvPr/>
        </p:nvSpPr>
        <p:spPr bwMode="auto">
          <a:xfrm>
            <a:off x="2555776" y="4619709"/>
            <a:ext cx="788844" cy="484820"/>
          </a:xfrm>
          <a:prstGeom prst="roundRect">
            <a:avLst>
              <a:gd name="adj" fmla="val 16667"/>
            </a:avLst>
          </a:prstGeom>
          <a:solidFill>
            <a:srgbClr val="FFCC9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defRPr/>
            </a:pPr>
            <a:r>
              <a:rPr lang="en-CA" sz="1200">
                <a:latin typeface="Exo 2 Medium" panose="00000600000000000000" pitchFamily="2" charset="0"/>
              </a:rPr>
              <a:t>Controller</a:t>
            </a:r>
          </a:p>
          <a:p>
            <a:pPr algn="ctr">
              <a:lnSpc>
                <a:spcPct val="100000"/>
              </a:lnSpc>
              <a:defRPr/>
            </a:pPr>
            <a:r>
              <a:rPr lang="en-CA" sz="1200">
                <a:latin typeface="Exo 2 Medium" panose="00000600000000000000" pitchFamily="2" charset="0"/>
              </a:rPr>
              <a:t>Prepress</a:t>
            </a:r>
            <a:endParaRPr lang="de-DE" altLang="en-US" sz="1200">
              <a:latin typeface="Exo 2 Medium" panose="00000600000000000000" pitchFamily="2" charset="0"/>
            </a:endParaRPr>
          </a:p>
        </p:txBody>
      </p:sp>
      <p:sp>
        <p:nvSpPr>
          <p:cNvPr id="14" name="AutoShape 1050"/>
          <p:cNvSpPr>
            <a:spLocks noChangeArrowheads="1"/>
          </p:cNvSpPr>
          <p:nvPr/>
        </p:nvSpPr>
        <p:spPr bwMode="auto">
          <a:xfrm>
            <a:off x="2555776" y="3576442"/>
            <a:ext cx="788844" cy="484820"/>
          </a:xfrm>
          <a:prstGeom prst="roundRect">
            <a:avLst>
              <a:gd name="adj" fmla="val 16667"/>
            </a:avLst>
          </a:prstGeom>
          <a:solidFill>
            <a:srgbClr val="FFFFCC"/>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defRPr/>
            </a:pPr>
            <a:r>
              <a:rPr lang="en-CA" sz="1200">
                <a:latin typeface="Exo 2 Medium" panose="00000600000000000000" pitchFamily="2" charset="0"/>
              </a:rPr>
              <a:t>Preflight</a:t>
            </a:r>
          </a:p>
        </p:txBody>
      </p:sp>
      <p:sp>
        <p:nvSpPr>
          <p:cNvPr id="15" name="AutoShape 1050"/>
          <p:cNvSpPr>
            <a:spLocks noChangeArrowheads="1"/>
          </p:cNvSpPr>
          <p:nvPr/>
        </p:nvSpPr>
        <p:spPr bwMode="auto">
          <a:xfrm>
            <a:off x="827584" y="3576442"/>
            <a:ext cx="788844" cy="484820"/>
          </a:xfrm>
          <a:prstGeom prst="roundRect">
            <a:avLst>
              <a:gd name="adj" fmla="val 16667"/>
            </a:avLst>
          </a:prstGeom>
          <a:solidFill>
            <a:srgbClr val="FFFFCC"/>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defRPr/>
            </a:pPr>
            <a:r>
              <a:rPr lang="en-CA" sz="1200">
                <a:latin typeface="Exo 2 Medium" panose="00000600000000000000" pitchFamily="2" charset="0"/>
              </a:rPr>
              <a:t>Color</a:t>
            </a:r>
          </a:p>
          <a:p>
            <a:pPr algn="ctr">
              <a:lnSpc>
                <a:spcPct val="100000"/>
              </a:lnSpc>
              <a:defRPr/>
            </a:pPr>
            <a:r>
              <a:rPr lang="en-CA" altLang="en-US" sz="1200">
                <a:latin typeface="Exo 2 Medium" panose="00000600000000000000" pitchFamily="2" charset="0"/>
              </a:rPr>
              <a:t>Managing</a:t>
            </a:r>
            <a:endParaRPr lang="de-DE" altLang="en-US" sz="1200">
              <a:latin typeface="Exo 2 Medium" panose="00000600000000000000" pitchFamily="2" charset="0"/>
            </a:endParaRPr>
          </a:p>
        </p:txBody>
      </p:sp>
      <p:sp>
        <p:nvSpPr>
          <p:cNvPr id="16" name="AutoShape 1050"/>
          <p:cNvSpPr>
            <a:spLocks noChangeArrowheads="1"/>
          </p:cNvSpPr>
          <p:nvPr/>
        </p:nvSpPr>
        <p:spPr bwMode="auto">
          <a:xfrm>
            <a:off x="827584" y="5752492"/>
            <a:ext cx="788844" cy="484820"/>
          </a:xfrm>
          <a:prstGeom prst="roundRect">
            <a:avLst>
              <a:gd name="adj" fmla="val 16667"/>
            </a:avLst>
          </a:prstGeom>
          <a:solidFill>
            <a:srgbClr val="FFFFCC"/>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defRPr/>
            </a:pPr>
            <a:r>
              <a:rPr lang="en-CA" sz="1200">
                <a:latin typeface="Exo 2 Medium" panose="00000600000000000000" pitchFamily="2" charset="0"/>
              </a:rPr>
              <a:t>Imposition</a:t>
            </a:r>
          </a:p>
        </p:txBody>
      </p:sp>
      <p:sp>
        <p:nvSpPr>
          <p:cNvPr id="17" name="AutoShape 1050"/>
          <p:cNvSpPr>
            <a:spLocks noChangeArrowheads="1"/>
          </p:cNvSpPr>
          <p:nvPr/>
        </p:nvSpPr>
        <p:spPr bwMode="auto">
          <a:xfrm>
            <a:off x="827584" y="4619709"/>
            <a:ext cx="788844" cy="484820"/>
          </a:xfrm>
          <a:prstGeom prst="roundRect">
            <a:avLst>
              <a:gd name="adj" fmla="val 16667"/>
            </a:avLst>
          </a:prstGeom>
          <a:solidFill>
            <a:srgbClr val="FFFFCC"/>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lnSpc>
                <a:spcPct val="100000"/>
              </a:lnSpc>
            </a:pPr>
            <a:r>
              <a:rPr lang="en-CA" sz="1200">
                <a:latin typeface="Exo 2 Medium" panose="00000600000000000000" pitchFamily="2" charset="0"/>
              </a:rPr>
              <a:t>Trap</a:t>
            </a:r>
            <a:r>
              <a:rPr lang="de-DE" sz="1200">
                <a:latin typeface="Exo 2 Medium" panose="00000600000000000000" pitchFamily="2" charset="0"/>
              </a:rPr>
              <a:t>ping</a:t>
            </a:r>
            <a:endParaRPr lang="en-CA" sz="1200">
              <a:latin typeface="Exo 2 Medium" panose="00000600000000000000" pitchFamily="2" charset="0"/>
            </a:endParaRPr>
          </a:p>
        </p:txBody>
      </p:sp>
      <p:sp>
        <p:nvSpPr>
          <p:cNvPr id="18" name="AutoShape 1050"/>
          <p:cNvSpPr>
            <a:spLocks noChangeArrowheads="1"/>
          </p:cNvSpPr>
          <p:nvPr/>
        </p:nvSpPr>
        <p:spPr bwMode="auto">
          <a:xfrm>
            <a:off x="2555776" y="5752492"/>
            <a:ext cx="788844" cy="484820"/>
          </a:xfrm>
          <a:prstGeom prst="roundRect">
            <a:avLst>
              <a:gd name="adj" fmla="val 16667"/>
            </a:avLst>
          </a:prstGeom>
          <a:solidFill>
            <a:srgbClr val="FFFFCC"/>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defRPr/>
            </a:pPr>
            <a:r>
              <a:rPr lang="en-CA" sz="1200" err="1">
                <a:latin typeface="Exo 2 Medium" panose="00000600000000000000" pitchFamily="2" charset="0"/>
              </a:rPr>
              <a:t>RIPing</a:t>
            </a:r>
            <a:endParaRPr lang="de-DE" altLang="en-US" sz="1200">
              <a:latin typeface="Exo 2 Medium" panose="00000600000000000000" pitchFamily="2" charset="0"/>
            </a:endParaRPr>
          </a:p>
        </p:txBody>
      </p:sp>
      <p:sp>
        <p:nvSpPr>
          <p:cNvPr id="19" name="AutoShape 1050"/>
          <p:cNvSpPr>
            <a:spLocks noChangeArrowheads="1"/>
          </p:cNvSpPr>
          <p:nvPr/>
        </p:nvSpPr>
        <p:spPr bwMode="auto">
          <a:xfrm>
            <a:off x="4113412" y="3576442"/>
            <a:ext cx="788844" cy="486000"/>
          </a:xfrm>
          <a:prstGeom prst="roundRect">
            <a:avLst>
              <a:gd name="adj" fmla="val 16667"/>
            </a:avLst>
          </a:prstGeom>
          <a:solidFill>
            <a:srgbClr val="FFFFCC"/>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defRPr/>
            </a:pPr>
            <a:r>
              <a:rPr lang="en-CA" sz="1200" dirty="0">
                <a:latin typeface="Exo 2 Medium" panose="00000600000000000000" pitchFamily="2" charset="0"/>
              </a:rPr>
              <a:t>Image</a:t>
            </a:r>
          </a:p>
          <a:p>
            <a:pPr algn="ctr">
              <a:lnSpc>
                <a:spcPct val="100000"/>
              </a:lnSpc>
              <a:defRPr/>
            </a:pPr>
            <a:r>
              <a:rPr lang="en-CA" altLang="en-US" sz="1200" dirty="0">
                <a:latin typeface="Exo 2 Medium" panose="00000600000000000000" pitchFamily="2" charset="0"/>
              </a:rPr>
              <a:t>Setting</a:t>
            </a:r>
            <a:endParaRPr lang="de-DE" altLang="en-US" sz="1200" dirty="0">
              <a:latin typeface="Exo 2 Medium" panose="00000600000000000000" pitchFamily="2" charset="0"/>
            </a:endParaRPr>
          </a:p>
        </p:txBody>
      </p:sp>
      <p:sp>
        <p:nvSpPr>
          <p:cNvPr id="20" name="AutoShape 1050"/>
          <p:cNvSpPr>
            <a:spLocks noChangeArrowheads="1"/>
          </p:cNvSpPr>
          <p:nvPr/>
        </p:nvSpPr>
        <p:spPr bwMode="auto">
          <a:xfrm>
            <a:off x="4113412" y="5752492"/>
            <a:ext cx="788844" cy="484820"/>
          </a:xfrm>
          <a:prstGeom prst="roundRect">
            <a:avLst>
              <a:gd name="adj" fmla="val 16667"/>
            </a:avLst>
          </a:prstGeom>
          <a:solidFill>
            <a:srgbClr val="FFFFCC"/>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defRPr/>
            </a:pPr>
            <a:r>
              <a:rPr lang="en-CA" sz="1200">
                <a:latin typeface="Exo 2 Medium" panose="00000600000000000000" pitchFamily="2" charset="0"/>
              </a:rPr>
              <a:t>Printing</a:t>
            </a:r>
            <a:endParaRPr lang="de-DE" altLang="en-US" sz="1200">
              <a:latin typeface="Exo 2 Medium" panose="00000600000000000000" pitchFamily="2" charset="0"/>
            </a:endParaRPr>
          </a:p>
        </p:txBody>
      </p:sp>
      <p:sp>
        <p:nvSpPr>
          <p:cNvPr id="21" name="AutoShape 1050"/>
          <p:cNvSpPr>
            <a:spLocks noChangeArrowheads="1"/>
          </p:cNvSpPr>
          <p:nvPr/>
        </p:nvSpPr>
        <p:spPr bwMode="auto">
          <a:xfrm>
            <a:off x="5644869" y="4619709"/>
            <a:ext cx="788844" cy="484820"/>
          </a:xfrm>
          <a:prstGeom prst="roundRect">
            <a:avLst>
              <a:gd name="adj" fmla="val 16667"/>
            </a:avLst>
          </a:prstGeom>
          <a:solidFill>
            <a:srgbClr val="FFCC9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defRPr/>
            </a:pPr>
            <a:r>
              <a:rPr lang="en-CA" sz="1200">
                <a:latin typeface="Exo 2 Medium" panose="00000600000000000000" pitchFamily="2" charset="0"/>
              </a:rPr>
              <a:t>Controller</a:t>
            </a:r>
          </a:p>
          <a:p>
            <a:pPr algn="ctr">
              <a:lnSpc>
                <a:spcPct val="100000"/>
              </a:lnSpc>
              <a:defRPr/>
            </a:pPr>
            <a:r>
              <a:rPr lang="en-CA" sz="1200">
                <a:latin typeface="Exo 2 Medium" panose="00000600000000000000" pitchFamily="2" charset="0"/>
              </a:rPr>
              <a:t>Postpress</a:t>
            </a:r>
            <a:endParaRPr lang="de-DE" altLang="en-US" sz="1200">
              <a:latin typeface="Exo 2 Medium" panose="00000600000000000000" pitchFamily="2" charset="0"/>
            </a:endParaRPr>
          </a:p>
        </p:txBody>
      </p:sp>
      <p:sp>
        <p:nvSpPr>
          <p:cNvPr id="22" name="AutoShape 1050"/>
          <p:cNvSpPr>
            <a:spLocks noChangeArrowheads="1"/>
          </p:cNvSpPr>
          <p:nvPr/>
        </p:nvSpPr>
        <p:spPr bwMode="auto">
          <a:xfrm>
            <a:off x="5644869" y="3576442"/>
            <a:ext cx="788844" cy="484820"/>
          </a:xfrm>
          <a:prstGeom prst="roundRect">
            <a:avLst>
              <a:gd name="adj" fmla="val 16667"/>
            </a:avLst>
          </a:prstGeom>
          <a:solidFill>
            <a:srgbClr val="FFFFCC"/>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defRPr/>
            </a:pPr>
            <a:r>
              <a:rPr lang="en-CA" sz="1200">
                <a:latin typeface="Exo 2 Medium" panose="00000600000000000000" pitchFamily="2" charset="0"/>
              </a:rPr>
              <a:t>Cutting</a:t>
            </a:r>
            <a:endParaRPr lang="de-DE" altLang="en-US" sz="1200">
              <a:latin typeface="Exo 2 Medium" panose="00000600000000000000" pitchFamily="2" charset="0"/>
            </a:endParaRPr>
          </a:p>
        </p:txBody>
      </p:sp>
      <p:sp>
        <p:nvSpPr>
          <p:cNvPr id="23" name="AutoShape 1050"/>
          <p:cNvSpPr>
            <a:spLocks noChangeArrowheads="1"/>
          </p:cNvSpPr>
          <p:nvPr/>
        </p:nvSpPr>
        <p:spPr bwMode="auto">
          <a:xfrm>
            <a:off x="7095524" y="3576442"/>
            <a:ext cx="788844" cy="484820"/>
          </a:xfrm>
          <a:prstGeom prst="roundRect">
            <a:avLst>
              <a:gd name="adj" fmla="val 16667"/>
            </a:avLst>
          </a:prstGeom>
          <a:solidFill>
            <a:srgbClr val="FFFFCC"/>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defRPr/>
            </a:pPr>
            <a:r>
              <a:rPr lang="en-CA" sz="1200">
                <a:latin typeface="Exo 2 Medium" panose="00000600000000000000" pitchFamily="2" charset="0"/>
              </a:rPr>
              <a:t>Folding</a:t>
            </a:r>
            <a:endParaRPr lang="de-DE" altLang="en-US" sz="1200">
              <a:latin typeface="Exo 2 Medium" panose="00000600000000000000" pitchFamily="2" charset="0"/>
            </a:endParaRPr>
          </a:p>
        </p:txBody>
      </p:sp>
      <p:sp>
        <p:nvSpPr>
          <p:cNvPr id="24" name="AutoShape 1050"/>
          <p:cNvSpPr>
            <a:spLocks noChangeArrowheads="1"/>
          </p:cNvSpPr>
          <p:nvPr/>
        </p:nvSpPr>
        <p:spPr bwMode="auto">
          <a:xfrm>
            <a:off x="7095524" y="4619709"/>
            <a:ext cx="788844" cy="484820"/>
          </a:xfrm>
          <a:prstGeom prst="roundRect">
            <a:avLst>
              <a:gd name="adj" fmla="val 16667"/>
            </a:avLst>
          </a:prstGeom>
          <a:solidFill>
            <a:srgbClr val="FFFFCC"/>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defRPr/>
            </a:pPr>
            <a:r>
              <a:rPr lang="en-CA" sz="1200">
                <a:latin typeface="Exo 2 Medium" panose="00000600000000000000" pitchFamily="2" charset="0"/>
              </a:rPr>
              <a:t>Stitching</a:t>
            </a:r>
            <a:endParaRPr lang="de-DE" altLang="en-US" sz="1200">
              <a:latin typeface="Exo 2 Medium" panose="00000600000000000000" pitchFamily="2" charset="0"/>
            </a:endParaRPr>
          </a:p>
        </p:txBody>
      </p:sp>
      <p:sp>
        <p:nvSpPr>
          <p:cNvPr id="25" name="AutoShape 1050"/>
          <p:cNvSpPr>
            <a:spLocks noChangeArrowheads="1"/>
          </p:cNvSpPr>
          <p:nvPr/>
        </p:nvSpPr>
        <p:spPr bwMode="auto">
          <a:xfrm>
            <a:off x="7095524" y="5752492"/>
            <a:ext cx="788844" cy="484820"/>
          </a:xfrm>
          <a:prstGeom prst="roundRect">
            <a:avLst>
              <a:gd name="adj" fmla="val 16667"/>
            </a:avLst>
          </a:prstGeom>
          <a:solidFill>
            <a:srgbClr val="FFFFCC"/>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defRPr/>
            </a:pPr>
            <a:r>
              <a:rPr lang="en-CA" sz="1200">
                <a:latin typeface="Exo 2 Medium" panose="00000600000000000000" pitchFamily="2" charset="0"/>
              </a:rPr>
              <a:t>Trimming</a:t>
            </a:r>
            <a:endParaRPr lang="de-DE" altLang="en-US" sz="1200">
              <a:latin typeface="Exo 2 Medium" panose="00000600000000000000" pitchFamily="2" charset="0"/>
            </a:endParaRPr>
          </a:p>
        </p:txBody>
      </p:sp>
      <p:sp>
        <p:nvSpPr>
          <p:cNvPr id="26" name="AutoShape 1050"/>
          <p:cNvSpPr>
            <a:spLocks noChangeArrowheads="1"/>
          </p:cNvSpPr>
          <p:nvPr/>
        </p:nvSpPr>
        <p:spPr bwMode="auto">
          <a:xfrm>
            <a:off x="5644869" y="5752492"/>
            <a:ext cx="788844" cy="484820"/>
          </a:xfrm>
          <a:prstGeom prst="roundRect">
            <a:avLst>
              <a:gd name="adj" fmla="val 16667"/>
            </a:avLst>
          </a:prstGeom>
          <a:solidFill>
            <a:srgbClr val="FFFFCC"/>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defRPr/>
            </a:pPr>
            <a:r>
              <a:rPr lang="en-CA" sz="1200">
                <a:latin typeface="Exo 2 Medium" panose="00000600000000000000" pitchFamily="2" charset="0"/>
              </a:rPr>
              <a:t>Packing</a:t>
            </a:r>
          </a:p>
        </p:txBody>
      </p:sp>
      <p:cxnSp>
        <p:nvCxnSpPr>
          <p:cNvPr id="28" name="Gerade Verbindung mit Pfeil 27"/>
          <p:cNvCxnSpPr>
            <a:stCxn id="12" idx="1"/>
            <a:endCxn id="13" idx="3"/>
          </p:cNvCxnSpPr>
          <p:nvPr/>
        </p:nvCxnSpPr>
        <p:spPr bwMode="auto">
          <a:xfrm flipH="1">
            <a:off x="3344620" y="4862119"/>
            <a:ext cx="768792" cy="0"/>
          </a:xfrm>
          <a:prstGeom prst="straightConnector1">
            <a:avLst/>
          </a:prstGeom>
          <a:solidFill>
            <a:srgbClr val="00B8FF"/>
          </a:solidFill>
          <a:ln w="9525" cap="flat" cmpd="sng" algn="ctr">
            <a:solidFill>
              <a:schemeClr val="tx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mit Pfeil 29"/>
          <p:cNvCxnSpPr>
            <a:stCxn id="13" idx="0"/>
            <a:endCxn id="14" idx="2"/>
          </p:cNvCxnSpPr>
          <p:nvPr/>
        </p:nvCxnSpPr>
        <p:spPr bwMode="auto">
          <a:xfrm flipV="1">
            <a:off x="2950198" y="4061262"/>
            <a:ext cx="0" cy="558447"/>
          </a:xfrm>
          <a:prstGeom prst="straightConnector1">
            <a:avLst/>
          </a:prstGeom>
          <a:solidFill>
            <a:srgbClr val="00B8FF"/>
          </a:solidFill>
          <a:ln w="9525" cap="flat" cmpd="sng" algn="ctr">
            <a:solidFill>
              <a:schemeClr val="tx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Gerade Verbindung mit Pfeil 31"/>
          <p:cNvCxnSpPr/>
          <p:nvPr/>
        </p:nvCxnSpPr>
        <p:spPr bwMode="auto">
          <a:xfrm flipH="1" flipV="1">
            <a:off x="1616428" y="4061263"/>
            <a:ext cx="939348" cy="582828"/>
          </a:xfrm>
          <a:prstGeom prst="straightConnector1">
            <a:avLst/>
          </a:prstGeom>
          <a:solidFill>
            <a:srgbClr val="00B8FF"/>
          </a:solidFill>
          <a:ln w="9525" cap="flat" cmpd="sng" algn="ctr">
            <a:solidFill>
              <a:schemeClr val="tx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Gerade Verbindung mit Pfeil 34"/>
          <p:cNvCxnSpPr>
            <a:stCxn id="65" idx="1"/>
          </p:cNvCxnSpPr>
          <p:nvPr/>
        </p:nvCxnSpPr>
        <p:spPr bwMode="auto">
          <a:xfrm flipH="1" flipV="1">
            <a:off x="1626923" y="4862119"/>
            <a:ext cx="918358" cy="11600"/>
          </a:xfrm>
          <a:prstGeom prst="straightConnector1">
            <a:avLst/>
          </a:prstGeom>
          <a:solidFill>
            <a:srgbClr val="00B8FF"/>
          </a:solidFill>
          <a:ln w="9525" cap="flat" cmpd="sng" algn="ctr">
            <a:solidFill>
              <a:schemeClr val="tx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Gerade Verbindung mit Pfeil 36"/>
          <p:cNvCxnSpPr/>
          <p:nvPr/>
        </p:nvCxnSpPr>
        <p:spPr bwMode="auto">
          <a:xfrm flipH="1">
            <a:off x="1616428" y="5104529"/>
            <a:ext cx="939348" cy="647963"/>
          </a:xfrm>
          <a:prstGeom prst="straightConnector1">
            <a:avLst/>
          </a:prstGeom>
          <a:solidFill>
            <a:srgbClr val="00B8FF"/>
          </a:solidFill>
          <a:ln w="9525" cap="flat" cmpd="sng" algn="ctr">
            <a:solidFill>
              <a:schemeClr val="tx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Gerade Verbindung mit Pfeil 38"/>
          <p:cNvCxnSpPr>
            <a:stCxn id="13" idx="2"/>
            <a:endCxn id="18" idx="0"/>
          </p:cNvCxnSpPr>
          <p:nvPr/>
        </p:nvCxnSpPr>
        <p:spPr bwMode="auto">
          <a:xfrm>
            <a:off x="2950198" y="5104529"/>
            <a:ext cx="0" cy="647963"/>
          </a:xfrm>
          <a:prstGeom prst="straightConnector1">
            <a:avLst/>
          </a:prstGeom>
          <a:solidFill>
            <a:srgbClr val="00B8FF"/>
          </a:solidFill>
          <a:ln w="9525" cap="flat" cmpd="sng" algn="ctr">
            <a:solidFill>
              <a:schemeClr val="tx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Gerade Verbindung mit Pfeil 40"/>
          <p:cNvCxnSpPr/>
          <p:nvPr/>
        </p:nvCxnSpPr>
        <p:spPr bwMode="auto">
          <a:xfrm flipV="1">
            <a:off x="3344620" y="3985062"/>
            <a:ext cx="745411" cy="659029"/>
          </a:xfrm>
          <a:prstGeom prst="straightConnector1">
            <a:avLst/>
          </a:prstGeom>
          <a:solidFill>
            <a:srgbClr val="00B8FF"/>
          </a:solidFill>
          <a:ln w="9525" cap="flat" cmpd="sng" algn="ctr">
            <a:solidFill>
              <a:schemeClr val="tx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Gerade Verbindung mit Pfeil 42"/>
          <p:cNvCxnSpPr/>
          <p:nvPr/>
        </p:nvCxnSpPr>
        <p:spPr bwMode="auto">
          <a:xfrm>
            <a:off x="4507834" y="5104529"/>
            <a:ext cx="0" cy="602065"/>
          </a:xfrm>
          <a:prstGeom prst="straightConnector1">
            <a:avLst/>
          </a:prstGeom>
          <a:solidFill>
            <a:srgbClr val="00B8FF"/>
          </a:solidFill>
          <a:ln w="9525" cap="flat" cmpd="sng" algn="ctr">
            <a:solidFill>
              <a:schemeClr val="tx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Gerade Verbindung mit Pfeil 45"/>
          <p:cNvCxnSpPr>
            <a:stCxn id="12" idx="3"/>
            <a:endCxn id="21" idx="1"/>
          </p:cNvCxnSpPr>
          <p:nvPr/>
        </p:nvCxnSpPr>
        <p:spPr bwMode="auto">
          <a:xfrm>
            <a:off x="4902256" y="4862119"/>
            <a:ext cx="742613" cy="0"/>
          </a:xfrm>
          <a:prstGeom prst="straightConnector1">
            <a:avLst/>
          </a:prstGeom>
          <a:solidFill>
            <a:srgbClr val="00B8FF"/>
          </a:solidFill>
          <a:ln w="9525" cap="flat" cmpd="sng" algn="ctr">
            <a:solidFill>
              <a:schemeClr val="tx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Gerade Verbindung mit Pfeil 47"/>
          <p:cNvCxnSpPr>
            <a:stCxn id="21" idx="0"/>
            <a:endCxn id="22" idx="2"/>
          </p:cNvCxnSpPr>
          <p:nvPr/>
        </p:nvCxnSpPr>
        <p:spPr bwMode="auto">
          <a:xfrm flipV="1">
            <a:off x="6039291" y="4061262"/>
            <a:ext cx="0" cy="558447"/>
          </a:xfrm>
          <a:prstGeom prst="straightConnector1">
            <a:avLst/>
          </a:prstGeom>
          <a:solidFill>
            <a:srgbClr val="00B8FF"/>
          </a:solidFill>
          <a:ln w="9525" cap="flat" cmpd="sng" algn="ctr">
            <a:solidFill>
              <a:schemeClr val="tx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Gerade Verbindung mit Pfeil 49"/>
          <p:cNvCxnSpPr/>
          <p:nvPr/>
        </p:nvCxnSpPr>
        <p:spPr bwMode="auto">
          <a:xfrm flipV="1">
            <a:off x="6412725" y="4061263"/>
            <a:ext cx="682799" cy="647962"/>
          </a:xfrm>
          <a:prstGeom prst="straightConnector1">
            <a:avLst/>
          </a:prstGeom>
          <a:solidFill>
            <a:srgbClr val="00B8FF"/>
          </a:solidFill>
          <a:ln w="9525" cap="flat" cmpd="sng" algn="ctr">
            <a:solidFill>
              <a:schemeClr val="tx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Gerade Verbindung mit Pfeil 52"/>
          <p:cNvCxnSpPr>
            <a:stCxn id="21" idx="3"/>
            <a:endCxn id="24" idx="1"/>
          </p:cNvCxnSpPr>
          <p:nvPr/>
        </p:nvCxnSpPr>
        <p:spPr bwMode="auto">
          <a:xfrm>
            <a:off x="6433713" y="4862119"/>
            <a:ext cx="661811" cy="0"/>
          </a:xfrm>
          <a:prstGeom prst="straightConnector1">
            <a:avLst/>
          </a:prstGeom>
          <a:solidFill>
            <a:srgbClr val="00B8FF"/>
          </a:solidFill>
          <a:ln w="9525" cap="flat" cmpd="sng" algn="ctr">
            <a:solidFill>
              <a:schemeClr val="tx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Gerade Verbindung mit Pfeil 54"/>
          <p:cNvCxnSpPr/>
          <p:nvPr/>
        </p:nvCxnSpPr>
        <p:spPr bwMode="auto">
          <a:xfrm>
            <a:off x="6444208" y="5104529"/>
            <a:ext cx="651316" cy="647963"/>
          </a:xfrm>
          <a:prstGeom prst="straightConnector1">
            <a:avLst/>
          </a:prstGeom>
          <a:solidFill>
            <a:srgbClr val="00B8FF"/>
          </a:solidFill>
          <a:ln w="9525" cap="flat" cmpd="sng" algn="ctr">
            <a:solidFill>
              <a:schemeClr val="tx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Gerade Verbindung mit Pfeil 56"/>
          <p:cNvCxnSpPr>
            <a:stCxn id="21" idx="2"/>
            <a:endCxn id="26" idx="0"/>
          </p:cNvCxnSpPr>
          <p:nvPr/>
        </p:nvCxnSpPr>
        <p:spPr bwMode="auto">
          <a:xfrm>
            <a:off x="6039291" y="5104529"/>
            <a:ext cx="0" cy="647963"/>
          </a:xfrm>
          <a:prstGeom prst="straightConnector1">
            <a:avLst/>
          </a:prstGeom>
          <a:solidFill>
            <a:srgbClr val="00B8FF"/>
          </a:solidFill>
          <a:ln w="9525" cap="flat" cmpd="sng" algn="ctr">
            <a:solidFill>
              <a:schemeClr val="tx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9" name="Rechteck 58"/>
          <p:cNvSpPr/>
          <p:nvPr/>
        </p:nvSpPr>
        <p:spPr bwMode="auto">
          <a:xfrm>
            <a:off x="5933550" y="4594463"/>
            <a:ext cx="180000" cy="180000"/>
          </a:xfrm>
          <a:prstGeom prst="rect">
            <a:avLst/>
          </a:prstGeom>
          <a:solidFill>
            <a:srgbClr val="92D050"/>
          </a:solidFill>
          <a:ln w="9525" cap="flat" cmpd="sng" algn="ctr">
            <a:noFill/>
            <a:prstDash val="solid"/>
            <a:round/>
            <a:headEnd type="none" w="med" len="med"/>
            <a:tailEnd type="none" w="med" len="med"/>
          </a:ln>
          <a:effectLst>
            <a:glow rad="63500">
              <a:srgbClr val="C00000">
                <a:alpha val="40000"/>
              </a:srgbClr>
            </a:glow>
          </a:effectLst>
          <a:scene3d>
            <a:camera prst="orthographicFront"/>
            <a:lightRig rig="threePt" dir="t"/>
          </a:scene3d>
          <a:sp3d>
            <a:bevelT prst="angle"/>
          </a:sp3d>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62000"/>
              </a:lnSpc>
              <a:spcBef>
                <a:spcPct val="0"/>
              </a:spcBef>
              <a:spcAft>
                <a:spcPct val="0"/>
              </a:spcAft>
              <a:buClr>
                <a:srgbClr val="000000"/>
              </a:buClr>
              <a:buSzPct val="100000"/>
              <a:buFont typeface="Arial" charset="0"/>
              <a:buNone/>
              <a:tabLst/>
            </a:pPr>
            <a:endParaRPr kumimoji="0" lang="en-CA" sz="1200" b="0" i="0" u="none" strike="noStrike" cap="none" normalizeH="0" baseline="0">
              <a:ln>
                <a:noFill/>
              </a:ln>
              <a:solidFill>
                <a:schemeClr val="tx1"/>
              </a:solidFill>
              <a:effectLst/>
              <a:latin typeface="Exo 2 Medium" panose="00000600000000000000" pitchFamily="2" charset="0"/>
            </a:endParaRPr>
          </a:p>
        </p:txBody>
      </p:sp>
      <p:sp>
        <p:nvSpPr>
          <p:cNvPr id="60" name="Rechteck 59"/>
          <p:cNvSpPr/>
          <p:nvPr/>
        </p:nvSpPr>
        <p:spPr bwMode="auto">
          <a:xfrm>
            <a:off x="4168808" y="4772119"/>
            <a:ext cx="180000" cy="180000"/>
          </a:xfrm>
          <a:prstGeom prst="rect">
            <a:avLst/>
          </a:prstGeom>
          <a:solidFill>
            <a:srgbClr val="92D050"/>
          </a:solidFill>
          <a:ln w="9525" cap="flat" cmpd="sng" algn="ctr">
            <a:noFill/>
            <a:prstDash val="solid"/>
            <a:round/>
            <a:headEnd type="none" w="med" len="med"/>
            <a:tailEnd type="none" w="med" len="med"/>
          </a:ln>
          <a:effectLst>
            <a:glow rad="63500">
              <a:srgbClr val="C00000">
                <a:alpha val="40000"/>
              </a:srgbClr>
            </a:glow>
          </a:effectLst>
          <a:scene3d>
            <a:camera prst="orthographicFront"/>
            <a:lightRig rig="threePt" dir="t"/>
          </a:scene3d>
          <a:sp3d>
            <a:bevelT prst="angle"/>
          </a:sp3d>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62000"/>
              </a:lnSpc>
              <a:spcBef>
                <a:spcPct val="0"/>
              </a:spcBef>
              <a:spcAft>
                <a:spcPct val="0"/>
              </a:spcAft>
              <a:buClr>
                <a:srgbClr val="000000"/>
              </a:buClr>
              <a:buSzPct val="100000"/>
              <a:buFont typeface="Arial" charset="0"/>
              <a:buNone/>
              <a:tabLst/>
            </a:pPr>
            <a:endParaRPr kumimoji="0" lang="en-CA" sz="1200" b="0" i="0" u="none" strike="noStrike" cap="none" normalizeH="0" baseline="0">
              <a:ln>
                <a:noFill/>
              </a:ln>
              <a:solidFill>
                <a:schemeClr val="tx1"/>
              </a:solidFill>
              <a:effectLst/>
              <a:latin typeface="Exo 2 Medium" panose="00000600000000000000" pitchFamily="2" charset="0"/>
            </a:endParaRPr>
          </a:p>
        </p:txBody>
      </p:sp>
      <p:sp>
        <p:nvSpPr>
          <p:cNvPr id="61" name="Rechteck 60"/>
          <p:cNvSpPr/>
          <p:nvPr/>
        </p:nvSpPr>
        <p:spPr bwMode="auto">
          <a:xfrm>
            <a:off x="2869249" y="4579337"/>
            <a:ext cx="180000" cy="180000"/>
          </a:xfrm>
          <a:prstGeom prst="rect">
            <a:avLst/>
          </a:prstGeom>
          <a:solidFill>
            <a:srgbClr val="92D050"/>
          </a:solidFill>
          <a:ln w="9525" cap="flat" cmpd="sng" algn="ctr">
            <a:noFill/>
            <a:prstDash val="solid"/>
            <a:round/>
            <a:headEnd type="none" w="med" len="med"/>
            <a:tailEnd type="none" w="med" len="med"/>
          </a:ln>
          <a:effectLst>
            <a:glow rad="63500">
              <a:srgbClr val="C00000">
                <a:alpha val="40000"/>
              </a:srgbClr>
            </a:glow>
          </a:effectLst>
          <a:scene3d>
            <a:camera prst="orthographicFront"/>
            <a:lightRig rig="threePt" dir="t"/>
          </a:scene3d>
          <a:sp3d>
            <a:bevelT prst="angle"/>
          </a:sp3d>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62000"/>
              </a:lnSpc>
              <a:spcBef>
                <a:spcPct val="0"/>
              </a:spcBef>
              <a:spcAft>
                <a:spcPct val="0"/>
              </a:spcAft>
              <a:buClr>
                <a:srgbClr val="000000"/>
              </a:buClr>
              <a:buSzPct val="100000"/>
              <a:buFont typeface="Arial" charset="0"/>
              <a:buNone/>
              <a:tabLst/>
            </a:pPr>
            <a:endParaRPr kumimoji="0" lang="en-CA" sz="1200" b="0" i="0" u="none" strike="noStrike" cap="none" normalizeH="0" baseline="0">
              <a:ln>
                <a:noFill/>
              </a:ln>
              <a:solidFill>
                <a:schemeClr val="tx1"/>
              </a:solidFill>
              <a:effectLst/>
              <a:latin typeface="Exo 2 Medium" panose="00000600000000000000" pitchFamily="2" charset="0"/>
            </a:endParaRPr>
          </a:p>
        </p:txBody>
      </p:sp>
      <p:sp>
        <p:nvSpPr>
          <p:cNvPr id="62" name="Rechteck 61"/>
          <p:cNvSpPr/>
          <p:nvPr/>
        </p:nvSpPr>
        <p:spPr bwMode="auto">
          <a:xfrm>
            <a:off x="2899328" y="3989619"/>
            <a:ext cx="180000" cy="180000"/>
          </a:xfrm>
          <a:prstGeom prst="rect">
            <a:avLst/>
          </a:prstGeom>
          <a:solidFill>
            <a:srgbClr val="00B0F0"/>
          </a:solidFill>
          <a:ln w="9525" cap="flat" cmpd="sng" algn="ctr">
            <a:noFill/>
            <a:prstDash val="solid"/>
            <a:round/>
            <a:headEnd type="none" w="med" len="med"/>
            <a:tailEnd type="none" w="med" len="med"/>
          </a:ln>
          <a:effectLst>
            <a:glow rad="63500">
              <a:srgbClr val="C00000">
                <a:alpha val="40000"/>
              </a:srgbClr>
            </a:glow>
            <a:outerShdw blurRad="44450" dist="27940" dir="5400000" algn="ctr">
              <a:srgbClr val="000000">
                <a:alpha val="32000"/>
              </a:srgbClr>
            </a:outerShdw>
          </a:effectLst>
          <a:scene3d>
            <a:camera prst="orthographicFront"/>
            <a:lightRig rig="threePt" dir="t"/>
          </a:scene3d>
          <a:sp3d>
            <a:bevelT prst="angle"/>
          </a:sp3d>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62000"/>
              </a:lnSpc>
              <a:spcBef>
                <a:spcPct val="0"/>
              </a:spcBef>
              <a:spcAft>
                <a:spcPct val="0"/>
              </a:spcAft>
              <a:buClr>
                <a:srgbClr val="000000"/>
              </a:buClr>
              <a:buSzPct val="100000"/>
              <a:buFont typeface="Arial" charset="0"/>
              <a:buNone/>
              <a:tabLst/>
            </a:pPr>
            <a:endParaRPr kumimoji="0" lang="en-CA" sz="1200" b="0" i="0" u="none" strike="noStrike" cap="none" normalizeH="0" baseline="0">
              <a:ln>
                <a:noFill/>
              </a:ln>
              <a:solidFill>
                <a:schemeClr val="tx1"/>
              </a:solidFill>
              <a:effectLst/>
              <a:latin typeface="Exo 2 Medium" panose="00000600000000000000" pitchFamily="2" charset="0"/>
            </a:endParaRPr>
          </a:p>
        </p:txBody>
      </p:sp>
      <p:sp>
        <p:nvSpPr>
          <p:cNvPr id="63" name="Rechteck 62"/>
          <p:cNvSpPr/>
          <p:nvPr/>
        </p:nvSpPr>
        <p:spPr bwMode="auto">
          <a:xfrm>
            <a:off x="3265115" y="4772119"/>
            <a:ext cx="180000" cy="180000"/>
          </a:xfrm>
          <a:prstGeom prst="rect">
            <a:avLst/>
          </a:prstGeom>
          <a:solidFill>
            <a:srgbClr val="00B0F0"/>
          </a:solidFill>
          <a:ln w="9525" cap="flat" cmpd="sng" algn="ctr">
            <a:noFill/>
            <a:prstDash val="solid"/>
            <a:round/>
            <a:headEnd type="none" w="med" len="med"/>
            <a:tailEnd type="none" w="med" len="med"/>
          </a:ln>
          <a:effectLst>
            <a:glow rad="63500">
              <a:srgbClr val="C00000">
                <a:alpha val="40000"/>
              </a:srgbClr>
            </a:glow>
          </a:effectLst>
          <a:scene3d>
            <a:camera prst="orthographicFront"/>
            <a:lightRig rig="threePt" dir="t"/>
          </a:scene3d>
          <a:sp3d>
            <a:bevelT prst="angle"/>
          </a:sp3d>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62000"/>
              </a:lnSpc>
              <a:spcBef>
                <a:spcPct val="0"/>
              </a:spcBef>
              <a:spcAft>
                <a:spcPct val="0"/>
              </a:spcAft>
              <a:buClr>
                <a:srgbClr val="000000"/>
              </a:buClr>
              <a:buSzPct val="100000"/>
              <a:buFont typeface="Arial" charset="0"/>
              <a:buNone/>
              <a:tabLst/>
            </a:pPr>
            <a:endParaRPr kumimoji="0" lang="en-CA" sz="1200" b="0" i="0" u="none" strike="noStrike" cap="none" normalizeH="0" baseline="0">
              <a:ln>
                <a:noFill/>
              </a:ln>
              <a:solidFill>
                <a:schemeClr val="tx1"/>
              </a:solidFill>
              <a:effectLst/>
              <a:latin typeface="Exo 2 Medium" panose="00000600000000000000" pitchFamily="2" charset="0"/>
            </a:endParaRPr>
          </a:p>
        </p:txBody>
      </p:sp>
      <p:sp>
        <p:nvSpPr>
          <p:cNvPr id="64" name="Rechteck 63"/>
          <p:cNvSpPr/>
          <p:nvPr/>
        </p:nvSpPr>
        <p:spPr bwMode="auto">
          <a:xfrm>
            <a:off x="2550900" y="4602698"/>
            <a:ext cx="180000" cy="180000"/>
          </a:xfrm>
          <a:prstGeom prst="rect">
            <a:avLst/>
          </a:prstGeom>
          <a:solidFill>
            <a:srgbClr val="92D050"/>
          </a:solidFill>
          <a:ln w="9525" cap="flat" cmpd="sng" algn="ctr">
            <a:noFill/>
            <a:prstDash val="solid"/>
            <a:round/>
            <a:headEnd type="none" w="med" len="med"/>
            <a:tailEnd type="none" w="med" len="med"/>
          </a:ln>
          <a:effectLst>
            <a:glow rad="63500">
              <a:srgbClr val="C00000">
                <a:alpha val="40000"/>
              </a:srgbClr>
            </a:glow>
          </a:effectLst>
          <a:scene3d>
            <a:camera prst="orthographicFront"/>
            <a:lightRig rig="threePt" dir="t"/>
          </a:scene3d>
          <a:sp3d>
            <a:bevelT prst="angle"/>
          </a:sp3d>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62000"/>
              </a:lnSpc>
              <a:spcBef>
                <a:spcPct val="0"/>
              </a:spcBef>
              <a:spcAft>
                <a:spcPct val="0"/>
              </a:spcAft>
              <a:buClr>
                <a:srgbClr val="000000"/>
              </a:buClr>
              <a:buSzPct val="100000"/>
              <a:buFont typeface="Arial" charset="0"/>
              <a:buNone/>
              <a:tabLst/>
            </a:pPr>
            <a:endParaRPr kumimoji="0" lang="en-CA" sz="1200" b="0" i="0" u="none" strike="noStrike" cap="none" normalizeH="0" baseline="0">
              <a:ln>
                <a:noFill/>
              </a:ln>
              <a:solidFill>
                <a:schemeClr val="tx1"/>
              </a:solidFill>
              <a:effectLst/>
              <a:latin typeface="Exo 2 Medium" panose="00000600000000000000" pitchFamily="2" charset="0"/>
            </a:endParaRPr>
          </a:p>
        </p:txBody>
      </p:sp>
      <p:sp>
        <p:nvSpPr>
          <p:cNvPr id="65" name="Rechteck 64"/>
          <p:cNvSpPr/>
          <p:nvPr/>
        </p:nvSpPr>
        <p:spPr bwMode="auto">
          <a:xfrm>
            <a:off x="2545281" y="4783719"/>
            <a:ext cx="180000" cy="180000"/>
          </a:xfrm>
          <a:prstGeom prst="rect">
            <a:avLst/>
          </a:prstGeom>
          <a:solidFill>
            <a:srgbClr val="92D050"/>
          </a:solidFill>
          <a:ln w="9525" cap="flat" cmpd="sng" algn="ctr">
            <a:noFill/>
            <a:prstDash val="solid"/>
            <a:round/>
            <a:headEnd type="none" w="med" len="med"/>
            <a:tailEnd type="none" w="med" len="med"/>
          </a:ln>
          <a:effectLst>
            <a:glow rad="63500">
              <a:srgbClr val="C00000">
                <a:alpha val="40000"/>
              </a:srgbClr>
            </a:glow>
          </a:effectLst>
          <a:scene3d>
            <a:camera prst="orthographicFront"/>
            <a:lightRig rig="threePt" dir="t"/>
          </a:scene3d>
          <a:sp3d>
            <a:bevelT prst="angle"/>
          </a:sp3d>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62000"/>
              </a:lnSpc>
              <a:spcBef>
                <a:spcPct val="0"/>
              </a:spcBef>
              <a:spcAft>
                <a:spcPct val="0"/>
              </a:spcAft>
              <a:buClr>
                <a:srgbClr val="000000"/>
              </a:buClr>
              <a:buSzPct val="100000"/>
              <a:buFont typeface="Arial" charset="0"/>
              <a:buNone/>
              <a:tabLst/>
            </a:pPr>
            <a:endParaRPr kumimoji="0" lang="en-CA" sz="1200" b="0" i="0" u="none" strike="noStrike" cap="none" normalizeH="0" baseline="0">
              <a:ln>
                <a:noFill/>
              </a:ln>
              <a:solidFill>
                <a:schemeClr val="tx1"/>
              </a:solidFill>
              <a:effectLst/>
              <a:latin typeface="Exo 2 Medium" panose="00000600000000000000" pitchFamily="2" charset="0"/>
            </a:endParaRPr>
          </a:p>
        </p:txBody>
      </p:sp>
      <p:sp>
        <p:nvSpPr>
          <p:cNvPr id="66" name="Rechteck 65"/>
          <p:cNvSpPr/>
          <p:nvPr/>
        </p:nvSpPr>
        <p:spPr bwMode="auto">
          <a:xfrm>
            <a:off x="2539929" y="5002930"/>
            <a:ext cx="180000" cy="180000"/>
          </a:xfrm>
          <a:prstGeom prst="rect">
            <a:avLst/>
          </a:prstGeom>
          <a:solidFill>
            <a:srgbClr val="92D050"/>
          </a:solidFill>
          <a:ln w="9525" cap="flat" cmpd="sng" algn="ctr">
            <a:noFill/>
            <a:prstDash val="solid"/>
            <a:round/>
            <a:headEnd type="none" w="med" len="med"/>
            <a:tailEnd type="none" w="med" len="med"/>
          </a:ln>
          <a:effectLst>
            <a:glow rad="63500">
              <a:srgbClr val="C00000">
                <a:alpha val="40000"/>
              </a:srgbClr>
            </a:glow>
          </a:effectLst>
          <a:scene3d>
            <a:camera prst="orthographicFront"/>
            <a:lightRig rig="threePt" dir="t"/>
          </a:scene3d>
          <a:sp3d>
            <a:bevelT prst="angle"/>
          </a:sp3d>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62000"/>
              </a:lnSpc>
              <a:spcBef>
                <a:spcPct val="0"/>
              </a:spcBef>
              <a:spcAft>
                <a:spcPct val="0"/>
              </a:spcAft>
              <a:buClr>
                <a:srgbClr val="000000"/>
              </a:buClr>
              <a:buSzPct val="100000"/>
              <a:buFont typeface="Arial" charset="0"/>
              <a:buNone/>
              <a:tabLst/>
            </a:pPr>
            <a:endParaRPr kumimoji="0" lang="en-CA" sz="1200" b="0" i="0" u="none" strike="noStrike" cap="none" normalizeH="0" baseline="0">
              <a:ln>
                <a:noFill/>
              </a:ln>
              <a:solidFill>
                <a:schemeClr val="tx1"/>
              </a:solidFill>
              <a:effectLst/>
              <a:latin typeface="Exo 2 Medium" panose="00000600000000000000" pitchFamily="2" charset="0"/>
            </a:endParaRPr>
          </a:p>
        </p:txBody>
      </p:sp>
      <p:sp>
        <p:nvSpPr>
          <p:cNvPr id="67" name="Rechteck 66"/>
          <p:cNvSpPr/>
          <p:nvPr/>
        </p:nvSpPr>
        <p:spPr bwMode="auto">
          <a:xfrm>
            <a:off x="2874126" y="5021980"/>
            <a:ext cx="180000" cy="180000"/>
          </a:xfrm>
          <a:prstGeom prst="rect">
            <a:avLst/>
          </a:prstGeom>
          <a:solidFill>
            <a:srgbClr val="92D050"/>
          </a:solidFill>
          <a:ln w="9525" cap="flat" cmpd="sng" algn="ctr">
            <a:noFill/>
            <a:prstDash val="solid"/>
            <a:round/>
            <a:headEnd type="none" w="med" len="med"/>
            <a:tailEnd type="none" w="med" len="med"/>
          </a:ln>
          <a:effectLst>
            <a:glow rad="63500">
              <a:srgbClr val="C00000">
                <a:alpha val="40000"/>
              </a:srgbClr>
            </a:glow>
          </a:effectLst>
          <a:scene3d>
            <a:camera prst="orthographicFront"/>
            <a:lightRig rig="threePt" dir="t"/>
          </a:scene3d>
          <a:sp3d>
            <a:bevelT prst="angle"/>
          </a:sp3d>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62000"/>
              </a:lnSpc>
              <a:spcBef>
                <a:spcPct val="0"/>
              </a:spcBef>
              <a:spcAft>
                <a:spcPct val="0"/>
              </a:spcAft>
              <a:buClr>
                <a:srgbClr val="000000"/>
              </a:buClr>
              <a:buSzPct val="100000"/>
              <a:buFont typeface="Arial" charset="0"/>
              <a:buNone/>
              <a:tabLst/>
            </a:pPr>
            <a:endParaRPr kumimoji="0" lang="en-CA" sz="1200" b="0" i="0" u="none" strike="noStrike" cap="none" normalizeH="0" baseline="0">
              <a:ln>
                <a:noFill/>
              </a:ln>
              <a:solidFill>
                <a:schemeClr val="tx1"/>
              </a:solidFill>
              <a:effectLst/>
              <a:latin typeface="Exo 2 Medium" panose="00000600000000000000" pitchFamily="2" charset="0"/>
            </a:endParaRPr>
          </a:p>
        </p:txBody>
      </p:sp>
      <p:sp>
        <p:nvSpPr>
          <p:cNvPr id="68" name="Rechteck 67"/>
          <p:cNvSpPr/>
          <p:nvPr/>
        </p:nvSpPr>
        <p:spPr bwMode="auto">
          <a:xfrm>
            <a:off x="3265115" y="4594463"/>
            <a:ext cx="180000" cy="180000"/>
          </a:xfrm>
          <a:prstGeom prst="rect">
            <a:avLst/>
          </a:prstGeom>
          <a:solidFill>
            <a:srgbClr val="92D050"/>
          </a:solidFill>
          <a:ln w="9525" cap="flat" cmpd="sng" algn="ctr">
            <a:noFill/>
            <a:prstDash val="solid"/>
            <a:round/>
            <a:headEnd type="none" w="med" len="med"/>
            <a:tailEnd type="none" w="med" len="med"/>
          </a:ln>
          <a:effectLst>
            <a:glow rad="63500">
              <a:srgbClr val="C00000">
                <a:alpha val="40000"/>
              </a:srgbClr>
            </a:glow>
          </a:effectLst>
          <a:scene3d>
            <a:camera prst="orthographicFront"/>
            <a:lightRig rig="threePt" dir="t"/>
          </a:scene3d>
          <a:sp3d>
            <a:bevelT prst="angle"/>
          </a:sp3d>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62000"/>
              </a:lnSpc>
              <a:spcBef>
                <a:spcPct val="0"/>
              </a:spcBef>
              <a:spcAft>
                <a:spcPct val="0"/>
              </a:spcAft>
              <a:buClr>
                <a:srgbClr val="000000"/>
              </a:buClr>
              <a:buSzPct val="100000"/>
              <a:buFont typeface="Arial" charset="0"/>
              <a:buNone/>
              <a:tabLst/>
            </a:pPr>
            <a:endParaRPr kumimoji="0" lang="en-CA" sz="1200" b="0" i="0" u="none" strike="noStrike" cap="none" normalizeH="0" baseline="0">
              <a:ln>
                <a:noFill/>
              </a:ln>
              <a:solidFill>
                <a:schemeClr val="tx1"/>
              </a:solidFill>
              <a:effectLst/>
              <a:latin typeface="Exo 2 Medium" panose="00000600000000000000" pitchFamily="2" charset="0"/>
            </a:endParaRPr>
          </a:p>
        </p:txBody>
      </p:sp>
      <p:sp>
        <p:nvSpPr>
          <p:cNvPr id="69" name="Rechteck 68"/>
          <p:cNvSpPr/>
          <p:nvPr/>
        </p:nvSpPr>
        <p:spPr bwMode="auto">
          <a:xfrm>
            <a:off x="3275856" y="4797152"/>
            <a:ext cx="180000" cy="180000"/>
          </a:xfrm>
          <a:prstGeom prst="rect">
            <a:avLst/>
          </a:prstGeom>
          <a:solidFill>
            <a:srgbClr val="00B0F0"/>
          </a:solidFill>
          <a:ln w="9525" cap="flat" cmpd="sng" algn="ctr">
            <a:noFill/>
            <a:prstDash val="solid"/>
            <a:round/>
            <a:headEnd type="none" w="med" len="med"/>
            <a:tailEnd type="none" w="med" len="med"/>
          </a:ln>
          <a:effectLst>
            <a:glow rad="63500">
              <a:srgbClr val="C00000">
                <a:alpha val="40000"/>
              </a:srgbClr>
            </a:glow>
          </a:effectLst>
          <a:scene3d>
            <a:camera prst="orthographicFront"/>
            <a:lightRig rig="threePt" dir="t"/>
          </a:scene3d>
          <a:sp3d>
            <a:bevelT prst="angle"/>
          </a:sp3d>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62000"/>
              </a:lnSpc>
              <a:spcBef>
                <a:spcPct val="0"/>
              </a:spcBef>
              <a:spcAft>
                <a:spcPct val="0"/>
              </a:spcAft>
              <a:buClr>
                <a:srgbClr val="000000"/>
              </a:buClr>
              <a:buSzPct val="100000"/>
              <a:buFont typeface="Arial" charset="0"/>
              <a:buNone/>
              <a:tabLst/>
            </a:pPr>
            <a:endParaRPr kumimoji="0" lang="en-CA" sz="1200" b="0" i="0" u="none" strike="noStrike" cap="none" normalizeH="0" baseline="0">
              <a:ln>
                <a:noFill/>
              </a:ln>
              <a:solidFill>
                <a:schemeClr val="tx1"/>
              </a:solidFill>
              <a:effectLst/>
              <a:latin typeface="Exo 2 Medium" panose="00000600000000000000" pitchFamily="2" charset="0"/>
            </a:endParaRPr>
          </a:p>
        </p:txBody>
      </p:sp>
      <p:sp>
        <p:nvSpPr>
          <p:cNvPr id="70" name="Rechteck 69"/>
          <p:cNvSpPr/>
          <p:nvPr/>
        </p:nvSpPr>
        <p:spPr bwMode="auto">
          <a:xfrm>
            <a:off x="4445532" y="4947478"/>
            <a:ext cx="180000" cy="180000"/>
          </a:xfrm>
          <a:prstGeom prst="rect">
            <a:avLst/>
          </a:prstGeom>
          <a:solidFill>
            <a:srgbClr val="92D050"/>
          </a:solidFill>
          <a:ln w="9525" cap="flat" cmpd="sng" algn="ctr">
            <a:noFill/>
            <a:prstDash val="solid"/>
            <a:round/>
            <a:headEnd type="none" w="med" len="med"/>
            <a:tailEnd type="none" w="med" len="med"/>
          </a:ln>
          <a:effectLst>
            <a:glow rad="63500">
              <a:srgbClr val="C00000">
                <a:alpha val="40000"/>
              </a:srgbClr>
            </a:glow>
          </a:effectLst>
          <a:scene3d>
            <a:camera prst="orthographicFront"/>
            <a:lightRig rig="threePt" dir="t"/>
          </a:scene3d>
          <a:sp3d>
            <a:bevelT prst="angle"/>
          </a:sp3d>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62000"/>
              </a:lnSpc>
              <a:spcBef>
                <a:spcPct val="0"/>
              </a:spcBef>
              <a:spcAft>
                <a:spcPct val="0"/>
              </a:spcAft>
              <a:buClr>
                <a:srgbClr val="000000"/>
              </a:buClr>
              <a:buSzPct val="100000"/>
              <a:buFont typeface="Arial" charset="0"/>
              <a:buNone/>
              <a:tabLst/>
            </a:pPr>
            <a:endParaRPr kumimoji="0" lang="en-CA" sz="1200" b="0" i="0" u="none" strike="noStrike" cap="none" normalizeH="0" baseline="0">
              <a:ln>
                <a:noFill/>
              </a:ln>
              <a:solidFill>
                <a:schemeClr val="tx1"/>
              </a:solidFill>
              <a:effectLst/>
              <a:latin typeface="Exo 2 Medium" panose="00000600000000000000" pitchFamily="2" charset="0"/>
            </a:endParaRPr>
          </a:p>
        </p:txBody>
      </p:sp>
      <p:sp>
        <p:nvSpPr>
          <p:cNvPr id="71" name="Rechteck 70"/>
          <p:cNvSpPr/>
          <p:nvPr/>
        </p:nvSpPr>
        <p:spPr bwMode="auto">
          <a:xfrm>
            <a:off x="4770618" y="4764861"/>
            <a:ext cx="180000" cy="180000"/>
          </a:xfrm>
          <a:prstGeom prst="rect">
            <a:avLst/>
          </a:prstGeom>
          <a:solidFill>
            <a:srgbClr val="92D050"/>
          </a:solidFill>
          <a:ln w="9525" cap="flat" cmpd="sng" algn="ctr">
            <a:noFill/>
            <a:prstDash val="solid"/>
            <a:round/>
            <a:headEnd type="none" w="med" len="med"/>
            <a:tailEnd type="none" w="med" len="med"/>
          </a:ln>
          <a:effectLst>
            <a:glow rad="63500">
              <a:srgbClr val="C00000">
                <a:alpha val="40000"/>
              </a:srgbClr>
            </a:glow>
          </a:effectLst>
          <a:scene3d>
            <a:camera prst="orthographicFront"/>
            <a:lightRig rig="threePt" dir="t"/>
          </a:scene3d>
          <a:sp3d>
            <a:bevelT prst="angle"/>
          </a:sp3d>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62000"/>
              </a:lnSpc>
              <a:spcBef>
                <a:spcPct val="0"/>
              </a:spcBef>
              <a:spcAft>
                <a:spcPct val="0"/>
              </a:spcAft>
              <a:buClr>
                <a:srgbClr val="000000"/>
              </a:buClr>
              <a:buSzPct val="100000"/>
              <a:buFont typeface="Arial" charset="0"/>
              <a:buNone/>
              <a:tabLst/>
            </a:pPr>
            <a:endParaRPr kumimoji="0" lang="en-CA" sz="1200" b="0" i="0" u="none" strike="noStrike" cap="none" normalizeH="0" baseline="0">
              <a:ln>
                <a:noFill/>
              </a:ln>
              <a:solidFill>
                <a:schemeClr val="tx1"/>
              </a:solidFill>
              <a:effectLst/>
              <a:latin typeface="Exo 2 Medium" panose="00000600000000000000" pitchFamily="2" charset="0"/>
            </a:endParaRPr>
          </a:p>
        </p:txBody>
      </p:sp>
      <p:sp>
        <p:nvSpPr>
          <p:cNvPr id="72" name="Rechteck 71"/>
          <p:cNvSpPr/>
          <p:nvPr/>
        </p:nvSpPr>
        <p:spPr bwMode="auto">
          <a:xfrm>
            <a:off x="6288396" y="4772119"/>
            <a:ext cx="180000" cy="180000"/>
          </a:xfrm>
          <a:prstGeom prst="rect">
            <a:avLst/>
          </a:prstGeom>
          <a:solidFill>
            <a:srgbClr val="92D050"/>
          </a:solidFill>
          <a:ln w="9525" cap="flat" cmpd="sng" algn="ctr">
            <a:noFill/>
            <a:prstDash val="solid"/>
            <a:round/>
            <a:headEnd type="none" w="med" len="med"/>
            <a:tailEnd type="none" w="med" len="med"/>
          </a:ln>
          <a:effectLst>
            <a:glow rad="63500">
              <a:srgbClr val="C00000">
                <a:alpha val="40000"/>
              </a:srgbClr>
            </a:glow>
          </a:effectLst>
          <a:scene3d>
            <a:camera prst="orthographicFront"/>
            <a:lightRig rig="threePt" dir="t"/>
          </a:scene3d>
          <a:sp3d>
            <a:bevelT prst="angle"/>
          </a:sp3d>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62000"/>
              </a:lnSpc>
              <a:spcBef>
                <a:spcPct val="0"/>
              </a:spcBef>
              <a:spcAft>
                <a:spcPct val="0"/>
              </a:spcAft>
              <a:buClr>
                <a:srgbClr val="000000"/>
              </a:buClr>
              <a:buSzPct val="100000"/>
              <a:buFont typeface="Arial" charset="0"/>
              <a:buNone/>
              <a:tabLst/>
            </a:pPr>
            <a:endParaRPr kumimoji="0" lang="en-CA" sz="1200" b="0" i="0" u="none" strike="noStrike" cap="none" normalizeH="0" baseline="0">
              <a:ln>
                <a:noFill/>
              </a:ln>
              <a:solidFill>
                <a:schemeClr val="tx1"/>
              </a:solidFill>
              <a:effectLst/>
              <a:latin typeface="Exo 2 Medium" panose="00000600000000000000" pitchFamily="2" charset="0"/>
            </a:endParaRPr>
          </a:p>
        </p:txBody>
      </p:sp>
      <p:sp>
        <p:nvSpPr>
          <p:cNvPr id="73" name="Rechteck 72"/>
          <p:cNvSpPr/>
          <p:nvPr/>
        </p:nvSpPr>
        <p:spPr bwMode="auto">
          <a:xfrm>
            <a:off x="6288396" y="4594463"/>
            <a:ext cx="180000" cy="180000"/>
          </a:xfrm>
          <a:prstGeom prst="rect">
            <a:avLst/>
          </a:prstGeom>
          <a:solidFill>
            <a:srgbClr val="92D050"/>
          </a:solidFill>
          <a:ln w="9525" cap="flat" cmpd="sng" algn="ctr">
            <a:noFill/>
            <a:prstDash val="solid"/>
            <a:round/>
            <a:headEnd type="none" w="med" len="med"/>
            <a:tailEnd type="none" w="med" len="med"/>
          </a:ln>
          <a:effectLst>
            <a:glow rad="63500">
              <a:srgbClr val="C00000">
                <a:alpha val="40000"/>
              </a:srgbClr>
            </a:glow>
          </a:effectLst>
          <a:scene3d>
            <a:camera prst="orthographicFront"/>
            <a:lightRig rig="threePt" dir="t"/>
          </a:scene3d>
          <a:sp3d>
            <a:bevelT prst="angle"/>
          </a:sp3d>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62000"/>
              </a:lnSpc>
              <a:spcBef>
                <a:spcPct val="0"/>
              </a:spcBef>
              <a:spcAft>
                <a:spcPct val="0"/>
              </a:spcAft>
              <a:buClr>
                <a:srgbClr val="000000"/>
              </a:buClr>
              <a:buSzPct val="100000"/>
              <a:buFont typeface="Arial" charset="0"/>
              <a:buNone/>
              <a:tabLst/>
            </a:pPr>
            <a:endParaRPr kumimoji="0" lang="en-CA" sz="1200" b="0" i="0" u="none" strike="noStrike" cap="none" normalizeH="0" baseline="0">
              <a:ln>
                <a:noFill/>
              </a:ln>
              <a:solidFill>
                <a:schemeClr val="tx1"/>
              </a:solidFill>
              <a:effectLst/>
              <a:latin typeface="Exo 2 Medium" panose="00000600000000000000" pitchFamily="2" charset="0"/>
            </a:endParaRPr>
          </a:p>
        </p:txBody>
      </p:sp>
      <p:sp>
        <p:nvSpPr>
          <p:cNvPr id="75" name="Rechteck 74"/>
          <p:cNvSpPr/>
          <p:nvPr/>
        </p:nvSpPr>
        <p:spPr bwMode="auto">
          <a:xfrm>
            <a:off x="6288396" y="4925872"/>
            <a:ext cx="180000" cy="180000"/>
          </a:xfrm>
          <a:prstGeom prst="rect">
            <a:avLst/>
          </a:prstGeom>
          <a:solidFill>
            <a:srgbClr val="92D050"/>
          </a:solidFill>
          <a:ln w="9525" cap="flat" cmpd="sng" algn="ctr">
            <a:noFill/>
            <a:prstDash val="solid"/>
            <a:round/>
            <a:headEnd type="none" w="med" len="med"/>
            <a:tailEnd type="none" w="med" len="med"/>
          </a:ln>
          <a:effectLst>
            <a:glow rad="63500">
              <a:srgbClr val="C00000">
                <a:alpha val="40000"/>
              </a:srgbClr>
            </a:glow>
          </a:effectLst>
          <a:scene3d>
            <a:camera prst="orthographicFront"/>
            <a:lightRig rig="threePt" dir="t"/>
          </a:scene3d>
          <a:sp3d>
            <a:bevelT prst="angle"/>
          </a:sp3d>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62000"/>
              </a:lnSpc>
              <a:spcBef>
                <a:spcPct val="0"/>
              </a:spcBef>
              <a:spcAft>
                <a:spcPct val="0"/>
              </a:spcAft>
              <a:buClr>
                <a:srgbClr val="000000"/>
              </a:buClr>
              <a:buSzPct val="100000"/>
              <a:buFont typeface="Arial" charset="0"/>
              <a:buNone/>
              <a:tabLst/>
            </a:pPr>
            <a:endParaRPr kumimoji="0" lang="en-CA" sz="1200" b="0" i="0" u="none" strike="noStrike" cap="none" normalizeH="0" baseline="0">
              <a:ln>
                <a:noFill/>
              </a:ln>
              <a:solidFill>
                <a:schemeClr val="tx1"/>
              </a:solidFill>
              <a:effectLst/>
              <a:latin typeface="Exo 2 Medium" panose="00000600000000000000" pitchFamily="2" charset="0"/>
            </a:endParaRPr>
          </a:p>
        </p:txBody>
      </p:sp>
      <p:sp>
        <p:nvSpPr>
          <p:cNvPr id="76" name="Rechteck 75"/>
          <p:cNvSpPr/>
          <p:nvPr/>
        </p:nvSpPr>
        <p:spPr bwMode="auto">
          <a:xfrm>
            <a:off x="5932695" y="4963719"/>
            <a:ext cx="180000" cy="180000"/>
          </a:xfrm>
          <a:prstGeom prst="rect">
            <a:avLst/>
          </a:prstGeom>
          <a:solidFill>
            <a:srgbClr val="92D050"/>
          </a:solidFill>
          <a:ln w="9525" cap="flat" cmpd="sng" algn="ctr">
            <a:noFill/>
            <a:prstDash val="solid"/>
            <a:round/>
            <a:headEnd type="none" w="med" len="med"/>
            <a:tailEnd type="none" w="med" len="med"/>
          </a:ln>
          <a:effectLst>
            <a:glow rad="63500">
              <a:srgbClr val="C00000">
                <a:alpha val="40000"/>
              </a:srgbClr>
            </a:glow>
          </a:effectLst>
          <a:scene3d>
            <a:camera prst="orthographicFront"/>
            <a:lightRig rig="threePt" dir="t"/>
          </a:scene3d>
          <a:sp3d>
            <a:bevelT prst="angle"/>
          </a:sp3d>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62000"/>
              </a:lnSpc>
              <a:spcBef>
                <a:spcPct val="0"/>
              </a:spcBef>
              <a:spcAft>
                <a:spcPct val="0"/>
              </a:spcAft>
              <a:buClr>
                <a:srgbClr val="000000"/>
              </a:buClr>
              <a:buSzPct val="100000"/>
              <a:buFont typeface="Arial" charset="0"/>
              <a:buNone/>
              <a:tabLst/>
            </a:pPr>
            <a:endParaRPr kumimoji="0" lang="en-CA" sz="1200" b="0" i="0" u="none" strike="noStrike" cap="none" normalizeH="0" baseline="0">
              <a:ln>
                <a:noFill/>
              </a:ln>
              <a:solidFill>
                <a:schemeClr val="tx1"/>
              </a:solidFill>
              <a:effectLst/>
              <a:latin typeface="Exo 2 Medium" panose="00000600000000000000" pitchFamily="2" charset="0"/>
            </a:endParaRPr>
          </a:p>
        </p:txBody>
      </p:sp>
      <p:sp>
        <p:nvSpPr>
          <p:cNvPr id="51" name="Titel 1"/>
          <p:cNvSpPr txBox="1">
            <a:spLocks/>
          </p:cNvSpPr>
          <p:nvPr/>
        </p:nvSpPr>
        <p:spPr bwMode="auto">
          <a:xfrm>
            <a:off x="673100" y="58738"/>
            <a:ext cx="7697788" cy="850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defTabSz="449263" rtl="0" eaLnBrk="0" fontAlgn="base" hangingPunct="0">
              <a:spcBef>
                <a:spcPct val="0"/>
              </a:spcBef>
              <a:spcAft>
                <a:spcPct val="0"/>
              </a:spcAft>
              <a:buClr>
                <a:srgbClr val="B6121F"/>
              </a:buClr>
              <a:buSzPct val="100000"/>
              <a:buFont typeface="Arial" charset="0"/>
              <a:defRPr sz="2800">
                <a:solidFill>
                  <a:srgbClr val="B6121F"/>
                </a:solidFill>
                <a:latin typeface="+mj-lt"/>
                <a:ea typeface="+mj-ea"/>
                <a:cs typeface="+mj-cs"/>
              </a:defRPr>
            </a:lvl1pPr>
            <a:lvl2pPr algn="l" defTabSz="449263" rtl="0" eaLnBrk="0" fontAlgn="base" hangingPunct="0">
              <a:spcBef>
                <a:spcPct val="0"/>
              </a:spcBef>
              <a:spcAft>
                <a:spcPct val="0"/>
              </a:spcAft>
              <a:buClr>
                <a:srgbClr val="B6121F"/>
              </a:buClr>
              <a:buSzPct val="100000"/>
              <a:buFont typeface="Arial" charset="0"/>
              <a:defRPr sz="2800">
                <a:solidFill>
                  <a:srgbClr val="B6121F"/>
                </a:solidFill>
                <a:latin typeface="Arial" charset="0"/>
                <a:ea typeface="SimSun" pitchFamily="2" charset="-122"/>
              </a:defRPr>
            </a:lvl2pPr>
            <a:lvl3pPr algn="l" defTabSz="449263" rtl="0" eaLnBrk="0" fontAlgn="base" hangingPunct="0">
              <a:spcBef>
                <a:spcPct val="0"/>
              </a:spcBef>
              <a:spcAft>
                <a:spcPct val="0"/>
              </a:spcAft>
              <a:buClr>
                <a:srgbClr val="B6121F"/>
              </a:buClr>
              <a:buSzPct val="100000"/>
              <a:buFont typeface="Arial" charset="0"/>
              <a:defRPr sz="2800">
                <a:solidFill>
                  <a:srgbClr val="B6121F"/>
                </a:solidFill>
                <a:latin typeface="Arial" charset="0"/>
                <a:ea typeface="SimSun" pitchFamily="2" charset="-122"/>
              </a:defRPr>
            </a:lvl3pPr>
            <a:lvl4pPr algn="l" defTabSz="449263" rtl="0" eaLnBrk="0" fontAlgn="base" hangingPunct="0">
              <a:spcBef>
                <a:spcPct val="0"/>
              </a:spcBef>
              <a:spcAft>
                <a:spcPct val="0"/>
              </a:spcAft>
              <a:buClr>
                <a:srgbClr val="B6121F"/>
              </a:buClr>
              <a:buSzPct val="100000"/>
              <a:buFont typeface="Arial" charset="0"/>
              <a:defRPr sz="2800">
                <a:solidFill>
                  <a:srgbClr val="B6121F"/>
                </a:solidFill>
                <a:latin typeface="Arial" charset="0"/>
                <a:ea typeface="SimSun" pitchFamily="2" charset="-122"/>
              </a:defRPr>
            </a:lvl4pPr>
            <a:lvl5pPr algn="l" defTabSz="449263" rtl="0" eaLnBrk="0" fontAlgn="base" hangingPunct="0">
              <a:spcBef>
                <a:spcPct val="0"/>
              </a:spcBef>
              <a:spcAft>
                <a:spcPct val="0"/>
              </a:spcAft>
              <a:buClr>
                <a:srgbClr val="B6121F"/>
              </a:buClr>
              <a:buSzPct val="100000"/>
              <a:buFont typeface="Arial" charset="0"/>
              <a:defRPr sz="2800">
                <a:solidFill>
                  <a:srgbClr val="B6121F"/>
                </a:solidFill>
                <a:latin typeface="Arial" charset="0"/>
                <a:ea typeface="SimSun" pitchFamily="2" charset="-122"/>
              </a:defRPr>
            </a:lvl5pPr>
            <a:lvl6pPr marL="457200" algn="l" defTabSz="449263" rtl="0" fontAlgn="base">
              <a:lnSpc>
                <a:spcPct val="62000"/>
              </a:lnSpc>
              <a:spcBef>
                <a:spcPct val="0"/>
              </a:spcBef>
              <a:spcAft>
                <a:spcPct val="0"/>
              </a:spcAft>
              <a:buClr>
                <a:srgbClr val="B6121F"/>
              </a:buClr>
              <a:buSzPct val="100000"/>
              <a:buFont typeface="Arial" charset="0"/>
              <a:defRPr sz="2800">
                <a:solidFill>
                  <a:srgbClr val="B6121F"/>
                </a:solidFill>
                <a:latin typeface="Arial" charset="0"/>
                <a:ea typeface="SimSun" pitchFamily="2" charset="-122"/>
              </a:defRPr>
            </a:lvl6pPr>
            <a:lvl7pPr marL="914400" algn="l" defTabSz="449263" rtl="0" fontAlgn="base">
              <a:lnSpc>
                <a:spcPct val="62000"/>
              </a:lnSpc>
              <a:spcBef>
                <a:spcPct val="0"/>
              </a:spcBef>
              <a:spcAft>
                <a:spcPct val="0"/>
              </a:spcAft>
              <a:buClr>
                <a:srgbClr val="B6121F"/>
              </a:buClr>
              <a:buSzPct val="100000"/>
              <a:buFont typeface="Arial" charset="0"/>
              <a:defRPr sz="2800">
                <a:solidFill>
                  <a:srgbClr val="B6121F"/>
                </a:solidFill>
                <a:latin typeface="Arial" charset="0"/>
                <a:ea typeface="SimSun" pitchFamily="2" charset="-122"/>
              </a:defRPr>
            </a:lvl7pPr>
            <a:lvl8pPr marL="1371600" algn="l" defTabSz="449263" rtl="0" fontAlgn="base">
              <a:lnSpc>
                <a:spcPct val="62000"/>
              </a:lnSpc>
              <a:spcBef>
                <a:spcPct val="0"/>
              </a:spcBef>
              <a:spcAft>
                <a:spcPct val="0"/>
              </a:spcAft>
              <a:buClr>
                <a:srgbClr val="B6121F"/>
              </a:buClr>
              <a:buSzPct val="100000"/>
              <a:buFont typeface="Arial" charset="0"/>
              <a:defRPr sz="2800">
                <a:solidFill>
                  <a:srgbClr val="B6121F"/>
                </a:solidFill>
                <a:latin typeface="Arial" charset="0"/>
                <a:ea typeface="SimSun" pitchFamily="2" charset="-122"/>
              </a:defRPr>
            </a:lvl8pPr>
            <a:lvl9pPr marL="1828800" algn="l" defTabSz="449263" rtl="0" fontAlgn="base">
              <a:lnSpc>
                <a:spcPct val="62000"/>
              </a:lnSpc>
              <a:spcBef>
                <a:spcPct val="0"/>
              </a:spcBef>
              <a:spcAft>
                <a:spcPct val="0"/>
              </a:spcAft>
              <a:buClr>
                <a:srgbClr val="B6121F"/>
              </a:buClr>
              <a:buSzPct val="100000"/>
              <a:buFont typeface="Arial" charset="0"/>
              <a:defRPr sz="2800">
                <a:solidFill>
                  <a:srgbClr val="B6121F"/>
                </a:solidFill>
                <a:latin typeface="Arial" charset="0"/>
                <a:ea typeface="SimSun" pitchFamily="2" charset="-122"/>
              </a:defRPr>
            </a:lvl9pPr>
          </a:lstStyle>
          <a:p>
            <a:pPr>
              <a:lnSpc>
                <a:spcPct val="100000"/>
              </a:lnSpc>
            </a:pPr>
            <a:r>
              <a:rPr lang="en-CA">
                <a:latin typeface="Exo 2 Semi Bold" panose="00000700000000000000" pitchFamily="2" charset="0"/>
              </a:rPr>
              <a:t>Print Production Workflow Automation</a:t>
            </a:r>
            <a:endParaRPr lang="en-US" kern="0">
              <a:latin typeface="Exo 2 Semi Bold" panose="00000700000000000000" pitchFamily="2" charset="0"/>
            </a:endParaRPr>
          </a:p>
        </p:txBody>
      </p:sp>
      <p:sp>
        <p:nvSpPr>
          <p:cNvPr id="54" name="Rechteck 53"/>
          <p:cNvSpPr/>
          <p:nvPr/>
        </p:nvSpPr>
        <p:spPr bwMode="auto">
          <a:xfrm>
            <a:off x="1551190" y="3989619"/>
            <a:ext cx="180000" cy="180000"/>
          </a:xfrm>
          <a:prstGeom prst="rect">
            <a:avLst/>
          </a:prstGeom>
          <a:solidFill>
            <a:srgbClr val="00B0F0"/>
          </a:solidFill>
          <a:ln w="9525" cap="flat" cmpd="sng" algn="ctr">
            <a:noFill/>
            <a:prstDash val="solid"/>
            <a:round/>
            <a:headEnd type="none" w="med" len="med"/>
            <a:tailEnd type="none" w="med" len="med"/>
          </a:ln>
          <a:effectLst>
            <a:glow rad="63500">
              <a:srgbClr val="C00000">
                <a:alpha val="40000"/>
              </a:srgbClr>
            </a:glow>
          </a:effectLst>
          <a:scene3d>
            <a:camera prst="orthographicFront"/>
            <a:lightRig rig="threePt" dir="t"/>
          </a:scene3d>
          <a:sp3d>
            <a:bevelT prst="angle"/>
          </a:sp3d>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62000"/>
              </a:lnSpc>
              <a:spcBef>
                <a:spcPct val="0"/>
              </a:spcBef>
              <a:spcAft>
                <a:spcPct val="0"/>
              </a:spcAft>
              <a:buClr>
                <a:srgbClr val="000000"/>
              </a:buClr>
              <a:buSzPct val="100000"/>
              <a:buFont typeface="Arial" charset="0"/>
              <a:buNone/>
              <a:tabLst/>
            </a:pPr>
            <a:endParaRPr kumimoji="0" lang="en-CA" sz="1200" b="0" i="0" u="none" strike="noStrike" cap="none" normalizeH="0">
              <a:ln>
                <a:noFill/>
              </a:ln>
              <a:solidFill>
                <a:schemeClr val="tx1"/>
              </a:solidFill>
              <a:effectLst/>
              <a:latin typeface="Exo 2 Medium" panose="00000600000000000000" pitchFamily="2" charset="0"/>
            </a:endParaRPr>
          </a:p>
        </p:txBody>
      </p:sp>
      <p:sp>
        <p:nvSpPr>
          <p:cNvPr id="56" name="Rechteck 55"/>
          <p:cNvSpPr/>
          <p:nvPr/>
        </p:nvSpPr>
        <p:spPr bwMode="auto">
          <a:xfrm>
            <a:off x="1626923" y="4780088"/>
            <a:ext cx="180000" cy="180000"/>
          </a:xfrm>
          <a:prstGeom prst="rect">
            <a:avLst/>
          </a:prstGeom>
          <a:solidFill>
            <a:srgbClr val="00B0F0"/>
          </a:solidFill>
          <a:ln w="9525" cap="flat" cmpd="sng" algn="ctr">
            <a:noFill/>
            <a:prstDash val="solid"/>
            <a:round/>
            <a:headEnd type="none" w="med" len="med"/>
            <a:tailEnd type="none" w="med" len="med"/>
          </a:ln>
          <a:effectLst>
            <a:glow rad="63500">
              <a:srgbClr val="C00000">
                <a:alpha val="40000"/>
              </a:srgbClr>
            </a:glow>
          </a:effectLst>
          <a:scene3d>
            <a:camera prst="orthographicFront"/>
            <a:lightRig rig="threePt" dir="t"/>
          </a:scene3d>
          <a:sp3d>
            <a:bevelT prst="angle"/>
          </a:sp3d>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62000"/>
              </a:lnSpc>
              <a:spcBef>
                <a:spcPct val="0"/>
              </a:spcBef>
              <a:spcAft>
                <a:spcPct val="0"/>
              </a:spcAft>
              <a:buClr>
                <a:srgbClr val="000000"/>
              </a:buClr>
              <a:buSzPct val="100000"/>
              <a:buFont typeface="Arial" charset="0"/>
              <a:buNone/>
              <a:tabLst/>
            </a:pPr>
            <a:endParaRPr kumimoji="0" lang="en-CA" sz="1200" b="0" i="0" u="none" strike="noStrike" cap="none" normalizeH="0">
              <a:ln>
                <a:noFill/>
              </a:ln>
              <a:solidFill>
                <a:schemeClr val="tx1"/>
              </a:solidFill>
              <a:effectLst/>
              <a:latin typeface="Exo 2 Medium" panose="00000600000000000000" pitchFamily="2" charset="0"/>
            </a:endParaRPr>
          </a:p>
        </p:txBody>
      </p:sp>
      <p:sp>
        <p:nvSpPr>
          <p:cNvPr id="58" name="Rechteck 57"/>
          <p:cNvSpPr/>
          <p:nvPr/>
        </p:nvSpPr>
        <p:spPr bwMode="auto">
          <a:xfrm>
            <a:off x="1551190" y="5645342"/>
            <a:ext cx="180000" cy="180000"/>
          </a:xfrm>
          <a:prstGeom prst="rect">
            <a:avLst/>
          </a:prstGeom>
          <a:solidFill>
            <a:srgbClr val="00B0F0"/>
          </a:solidFill>
          <a:ln w="9525" cap="flat" cmpd="sng" algn="ctr">
            <a:noFill/>
            <a:prstDash val="solid"/>
            <a:round/>
            <a:headEnd type="none" w="med" len="med"/>
            <a:tailEnd type="none" w="med" len="med"/>
          </a:ln>
          <a:effectLst>
            <a:glow rad="63500">
              <a:srgbClr val="C00000">
                <a:alpha val="40000"/>
              </a:srgbClr>
            </a:glow>
          </a:effectLst>
          <a:scene3d>
            <a:camera prst="orthographicFront"/>
            <a:lightRig rig="threePt" dir="t"/>
          </a:scene3d>
          <a:sp3d>
            <a:bevelT prst="angle"/>
          </a:sp3d>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62000"/>
              </a:lnSpc>
              <a:spcBef>
                <a:spcPct val="0"/>
              </a:spcBef>
              <a:spcAft>
                <a:spcPct val="0"/>
              </a:spcAft>
              <a:buClr>
                <a:srgbClr val="000000"/>
              </a:buClr>
              <a:buSzPct val="100000"/>
              <a:buFont typeface="Arial" charset="0"/>
              <a:buNone/>
              <a:tabLst/>
            </a:pPr>
            <a:endParaRPr kumimoji="0" lang="en-CA" sz="1200" b="0" i="0" u="none" strike="noStrike" cap="none" normalizeH="0">
              <a:ln>
                <a:noFill/>
              </a:ln>
              <a:solidFill>
                <a:schemeClr val="tx1"/>
              </a:solidFill>
              <a:effectLst/>
              <a:latin typeface="Exo 2 Medium" panose="00000600000000000000" pitchFamily="2" charset="0"/>
            </a:endParaRPr>
          </a:p>
        </p:txBody>
      </p:sp>
      <p:sp>
        <p:nvSpPr>
          <p:cNvPr id="74" name="Rechteck 73"/>
          <p:cNvSpPr/>
          <p:nvPr/>
        </p:nvSpPr>
        <p:spPr bwMode="auto">
          <a:xfrm>
            <a:off x="2899328" y="5645342"/>
            <a:ext cx="180000" cy="180000"/>
          </a:xfrm>
          <a:prstGeom prst="rect">
            <a:avLst/>
          </a:prstGeom>
          <a:solidFill>
            <a:srgbClr val="00B0F0"/>
          </a:solidFill>
          <a:ln w="9525" cap="flat" cmpd="sng" algn="ctr">
            <a:noFill/>
            <a:prstDash val="solid"/>
            <a:round/>
            <a:headEnd type="none" w="med" len="med"/>
            <a:tailEnd type="none" w="med" len="med"/>
          </a:ln>
          <a:effectLst>
            <a:glow rad="63500">
              <a:srgbClr val="C00000">
                <a:alpha val="40000"/>
              </a:srgbClr>
            </a:glow>
          </a:effectLst>
          <a:scene3d>
            <a:camera prst="orthographicFront"/>
            <a:lightRig rig="threePt" dir="t"/>
          </a:scene3d>
          <a:sp3d>
            <a:bevelT prst="angle"/>
          </a:sp3d>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62000"/>
              </a:lnSpc>
              <a:spcBef>
                <a:spcPct val="0"/>
              </a:spcBef>
              <a:spcAft>
                <a:spcPct val="0"/>
              </a:spcAft>
              <a:buClr>
                <a:srgbClr val="000000"/>
              </a:buClr>
              <a:buSzPct val="100000"/>
              <a:buFont typeface="Arial" charset="0"/>
              <a:buNone/>
              <a:tabLst/>
            </a:pPr>
            <a:endParaRPr kumimoji="0" lang="en-CA" sz="1200" b="0" i="0" u="none" strike="noStrike" cap="none" normalizeH="0">
              <a:ln>
                <a:noFill/>
              </a:ln>
              <a:solidFill>
                <a:schemeClr val="tx1"/>
              </a:solidFill>
              <a:effectLst/>
              <a:latin typeface="Exo 2 Medium" panose="00000600000000000000" pitchFamily="2" charset="0"/>
            </a:endParaRPr>
          </a:p>
        </p:txBody>
      </p:sp>
      <p:sp>
        <p:nvSpPr>
          <p:cNvPr id="77" name="Rechteck 76"/>
          <p:cNvSpPr/>
          <p:nvPr/>
        </p:nvSpPr>
        <p:spPr bwMode="auto">
          <a:xfrm>
            <a:off x="4421956" y="5645342"/>
            <a:ext cx="180000" cy="180000"/>
          </a:xfrm>
          <a:prstGeom prst="rect">
            <a:avLst/>
          </a:prstGeom>
          <a:solidFill>
            <a:srgbClr val="00B0F0"/>
          </a:solidFill>
          <a:ln w="9525" cap="flat" cmpd="sng" algn="ctr">
            <a:noFill/>
            <a:prstDash val="solid"/>
            <a:round/>
            <a:headEnd type="none" w="med" len="med"/>
            <a:tailEnd type="none" w="med" len="med"/>
          </a:ln>
          <a:effectLst>
            <a:glow rad="63500">
              <a:srgbClr val="C00000">
                <a:alpha val="40000"/>
              </a:srgbClr>
            </a:glow>
          </a:effectLst>
          <a:scene3d>
            <a:camera prst="orthographicFront"/>
            <a:lightRig rig="threePt" dir="t"/>
          </a:scene3d>
          <a:sp3d>
            <a:bevelT prst="angle"/>
          </a:sp3d>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62000"/>
              </a:lnSpc>
              <a:spcBef>
                <a:spcPct val="0"/>
              </a:spcBef>
              <a:spcAft>
                <a:spcPct val="0"/>
              </a:spcAft>
              <a:buClr>
                <a:srgbClr val="000000"/>
              </a:buClr>
              <a:buSzPct val="100000"/>
              <a:buFont typeface="Arial" charset="0"/>
              <a:buNone/>
              <a:tabLst/>
            </a:pPr>
            <a:endParaRPr kumimoji="0" lang="en-CA" sz="1200" b="0" i="0" u="none" strike="noStrike" cap="none" normalizeH="0">
              <a:ln>
                <a:noFill/>
              </a:ln>
              <a:solidFill>
                <a:schemeClr val="tx1"/>
              </a:solidFill>
              <a:effectLst/>
              <a:latin typeface="Exo 2 Medium" panose="00000600000000000000" pitchFamily="2" charset="0"/>
            </a:endParaRPr>
          </a:p>
        </p:txBody>
      </p:sp>
      <p:sp>
        <p:nvSpPr>
          <p:cNvPr id="78" name="Rechteck 77"/>
          <p:cNvSpPr/>
          <p:nvPr/>
        </p:nvSpPr>
        <p:spPr bwMode="auto">
          <a:xfrm>
            <a:off x="4007900" y="3989619"/>
            <a:ext cx="180000" cy="180000"/>
          </a:xfrm>
          <a:prstGeom prst="rect">
            <a:avLst/>
          </a:prstGeom>
          <a:solidFill>
            <a:srgbClr val="00B0F0"/>
          </a:solidFill>
          <a:ln w="9525" cap="flat" cmpd="sng" algn="ctr">
            <a:noFill/>
            <a:prstDash val="solid"/>
            <a:round/>
            <a:headEnd type="none" w="med" len="med"/>
            <a:tailEnd type="none" w="med" len="med"/>
          </a:ln>
          <a:effectLst>
            <a:glow rad="63500">
              <a:srgbClr val="C00000">
                <a:alpha val="40000"/>
              </a:srgbClr>
            </a:glow>
          </a:effectLst>
          <a:scene3d>
            <a:camera prst="orthographicFront"/>
            <a:lightRig rig="threePt" dir="t"/>
          </a:scene3d>
          <a:sp3d>
            <a:bevelT prst="angle"/>
          </a:sp3d>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62000"/>
              </a:lnSpc>
              <a:spcBef>
                <a:spcPct val="0"/>
              </a:spcBef>
              <a:spcAft>
                <a:spcPct val="0"/>
              </a:spcAft>
              <a:buClr>
                <a:srgbClr val="000000"/>
              </a:buClr>
              <a:buSzPct val="100000"/>
              <a:buFont typeface="Arial" charset="0"/>
              <a:buNone/>
              <a:tabLst/>
            </a:pPr>
            <a:endParaRPr kumimoji="0" lang="en-CA" sz="1200" b="0" i="0" u="none" strike="noStrike" cap="none" normalizeH="0">
              <a:ln>
                <a:noFill/>
              </a:ln>
              <a:solidFill>
                <a:schemeClr val="tx1"/>
              </a:solidFill>
              <a:effectLst/>
              <a:latin typeface="Exo 2 Medium" panose="00000600000000000000" pitchFamily="2" charset="0"/>
            </a:endParaRPr>
          </a:p>
        </p:txBody>
      </p:sp>
      <p:sp>
        <p:nvSpPr>
          <p:cNvPr id="79" name="Rechteck 78"/>
          <p:cNvSpPr/>
          <p:nvPr/>
        </p:nvSpPr>
        <p:spPr bwMode="auto">
          <a:xfrm>
            <a:off x="5951419" y="3989619"/>
            <a:ext cx="180000" cy="180000"/>
          </a:xfrm>
          <a:prstGeom prst="rect">
            <a:avLst/>
          </a:prstGeom>
          <a:solidFill>
            <a:srgbClr val="00B0F0"/>
          </a:solidFill>
          <a:ln w="9525" cap="flat" cmpd="sng" algn="ctr">
            <a:noFill/>
            <a:prstDash val="solid"/>
            <a:round/>
            <a:headEnd type="none" w="med" len="med"/>
            <a:tailEnd type="none" w="med" len="med"/>
          </a:ln>
          <a:effectLst>
            <a:glow rad="63500">
              <a:srgbClr val="C00000">
                <a:alpha val="40000"/>
              </a:srgbClr>
            </a:glow>
          </a:effectLst>
          <a:scene3d>
            <a:camera prst="orthographicFront"/>
            <a:lightRig rig="threePt" dir="t"/>
          </a:scene3d>
          <a:sp3d>
            <a:bevelT prst="angle"/>
          </a:sp3d>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62000"/>
              </a:lnSpc>
              <a:spcBef>
                <a:spcPct val="0"/>
              </a:spcBef>
              <a:spcAft>
                <a:spcPct val="0"/>
              </a:spcAft>
              <a:buClr>
                <a:srgbClr val="000000"/>
              </a:buClr>
              <a:buSzPct val="100000"/>
              <a:buFont typeface="Arial" charset="0"/>
              <a:buNone/>
              <a:tabLst/>
            </a:pPr>
            <a:endParaRPr kumimoji="0" lang="en-CA" sz="1200" b="0" i="0" u="none" strike="noStrike" cap="none" normalizeH="0">
              <a:ln>
                <a:noFill/>
              </a:ln>
              <a:solidFill>
                <a:schemeClr val="tx1"/>
              </a:solidFill>
              <a:effectLst/>
              <a:latin typeface="Exo 2 Medium" panose="00000600000000000000" pitchFamily="2" charset="0"/>
            </a:endParaRPr>
          </a:p>
        </p:txBody>
      </p:sp>
      <p:sp>
        <p:nvSpPr>
          <p:cNvPr id="80" name="Rechteck 79"/>
          <p:cNvSpPr/>
          <p:nvPr/>
        </p:nvSpPr>
        <p:spPr bwMode="auto">
          <a:xfrm>
            <a:off x="7015992" y="3989619"/>
            <a:ext cx="180000" cy="180000"/>
          </a:xfrm>
          <a:prstGeom prst="rect">
            <a:avLst/>
          </a:prstGeom>
          <a:solidFill>
            <a:srgbClr val="00B0F0"/>
          </a:solidFill>
          <a:ln w="9525" cap="flat" cmpd="sng" algn="ctr">
            <a:noFill/>
            <a:prstDash val="solid"/>
            <a:round/>
            <a:headEnd type="none" w="med" len="med"/>
            <a:tailEnd type="none" w="med" len="med"/>
          </a:ln>
          <a:effectLst>
            <a:glow rad="63500">
              <a:schemeClr val="accent6">
                <a:satMod val="175000"/>
                <a:alpha val="40000"/>
              </a:schemeClr>
            </a:glow>
          </a:effectLst>
          <a:scene3d>
            <a:camera prst="orthographicFront"/>
            <a:lightRig rig="threePt" dir="t"/>
          </a:scene3d>
          <a:sp3d>
            <a:bevelT prst="angle"/>
          </a:sp3d>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62000"/>
              </a:lnSpc>
              <a:spcBef>
                <a:spcPct val="0"/>
              </a:spcBef>
              <a:spcAft>
                <a:spcPct val="0"/>
              </a:spcAft>
              <a:buClr>
                <a:srgbClr val="000000"/>
              </a:buClr>
              <a:buSzPct val="100000"/>
              <a:buFont typeface="Arial" charset="0"/>
              <a:buNone/>
              <a:tabLst/>
            </a:pPr>
            <a:endParaRPr kumimoji="0" lang="en-CA" sz="1200" b="0" i="0" u="none" strike="noStrike" cap="none" normalizeH="0">
              <a:ln>
                <a:noFill/>
              </a:ln>
              <a:solidFill>
                <a:schemeClr val="tx1"/>
              </a:solidFill>
              <a:effectLst/>
              <a:latin typeface="Exo 2 Medium" panose="00000600000000000000" pitchFamily="2" charset="0"/>
            </a:endParaRPr>
          </a:p>
        </p:txBody>
      </p:sp>
      <p:sp>
        <p:nvSpPr>
          <p:cNvPr id="81" name="Rechteck 80"/>
          <p:cNvSpPr/>
          <p:nvPr/>
        </p:nvSpPr>
        <p:spPr bwMode="auto">
          <a:xfrm>
            <a:off x="7015992" y="4771634"/>
            <a:ext cx="180000" cy="180000"/>
          </a:xfrm>
          <a:prstGeom prst="rect">
            <a:avLst/>
          </a:prstGeom>
          <a:solidFill>
            <a:srgbClr val="00B0F0"/>
          </a:solidFill>
          <a:ln w="9525" cap="flat" cmpd="sng" algn="ctr">
            <a:noFill/>
            <a:prstDash val="solid"/>
            <a:round/>
            <a:headEnd type="none" w="med" len="med"/>
            <a:tailEnd type="none" w="med" len="med"/>
          </a:ln>
          <a:effectLst>
            <a:glow rad="63500">
              <a:srgbClr val="C00000">
                <a:alpha val="40000"/>
              </a:srgbClr>
            </a:glow>
          </a:effectLst>
          <a:scene3d>
            <a:camera prst="orthographicFront"/>
            <a:lightRig rig="threePt" dir="t"/>
          </a:scene3d>
          <a:sp3d>
            <a:bevelT prst="angle"/>
          </a:sp3d>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62000"/>
              </a:lnSpc>
              <a:spcBef>
                <a:spcPct val="0"/>
              </a:spcBef>
              <a:spcAft>
                <a:spcPct val="0"/>
              </a:spcAft>
              <a:buClr>
                <a:srgbClr val="000000"/>
              </a:buClr>
              <a:buSzPct val="100000"/>
              <a:buFont typeface="Arial" charset="0"/>
              <a:buNone/>
              <a:tabLst/>
            </a:pPr>
            <a:endParaRPr kumimoji="0" lang="en-CA" sz="1200" b="0" i="0" u="none" strike="noStrike" cap="none" normalizeH="0">
              <a:ln>
                <a:noFill/>
              </a:ln>
              <a:solidFill>
                <a:schemeClr val="tx1"/>
              </a:solidFill>
              <a:effectLst/>
              <a:latin typeface="Exo 2 Medium" panose="00000600000000000000" pitchFamily="2" charset="0"/>
            </a:endParaRPr>
          </a:p>
        </p:txBody>
      </p:sp>
      <p:sp>
        <p:nvSpPr>
          <p:cNvPr id="82" name="Rechteck 81"/>
          <p:cNvSpPr/>
          <p:nvPr/>
        </p:nvSpPr>
        <p:spPr bwMode="auto">
          <a:xfrm>
            <a:off x="7015992" y="5645342"/>
            <a:ext cx="180000" cy="180000"/>
          </a:xfrm>
          <a:prstGeom prst="rect">
            <a:avLst/>
          </a:prstGeom>
          <a:solidFill>
            <a:srgbClr val="00B0F0"/>
          </a:solidFill>
          <a:ln w="9525" cap="flat" cmpd="sng" algn="ctr">
            <a:noFill/>
            <a:prstDash val="solid"/>
            <a:round/>
            <a:headEnd type="none" w="med" len="med"/>
            <a:tailEnd type="none" w="med" len="med"/>
          </a:ln>
          <a:effectLst>
            <a:glow rad="63500">
              <a:srgbClr val="C00000">
                <a:alpha val="40000"/>
              </a:srgbClr>
            </a:glow>
          </a:effectLst>
          <a:scene3d>
            <a:camera prst="orthographicFront"/>
            <a:lightRig rig="threePt" dir="t"/>
          </a:scene3d>
          <a:sp3d>
            <a:bevelT prst="angle"/>
          </a:sp3d>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62000"/>
              </a:lnSpc>
              <a:spcBef>
                <a:spcPct val="0"/>
              </a:spcBef>
              <a:spcAft>
                <a:spcPct val="0"/>
              </a:spcAft>
              <a:buClr>
                <a:srgbClr val="000000"/>
              </a:buClr>
              <a:buSzPct val="100000"/>
              <a:buFont typeface="Arial" charset="0"/>
              <a:buNone/>
              <a:tabLst/>
            </a:pPr>
            <a:endParaRPr kumimoji="0" lang="en-CA" sz="1200" b="0" i="0" u="none" strike="noStrike" cap="none" normalizeH="0">
              <a:ln>
                <a:noFill/>
              </a:ln>
              <a:solidFill>
                <a:schemeClr val="tx1"/>
              </a:solidFill>
              <a:effectLst/>
              <a:latin typeface="Exo 2 Medium" panose="00000600000000000000" pitchFamily="2" charset="0"/>
            </a:endParaRPr>
          </a:p>
        </p:txBody>
      </p:sp>
      <p:sp>
        <p:nvSpPr>
          <p:cNvPr id="83" name="Rechteck 82"/>
          <p:cNvSpPr/>
          <p:nvPr/>
        </p:nvSpPr>
        <p:spPr bwMode="auto">
          <a:xfrm>
            <a:off x="5961543" y="5645342"/>
            <a:ext cx="180000" cy="180000"/>
          </a:xfrm>
          <a:prstGeom prst="rect">
            <a:avLst/>
          </a:prstGeom>
          <a:solidFill>
            <a:srgbClr val="00B0F0"/>
          </a:solidFill>
          <a:ln w="9525" cap="flat" cmpd="sng" algn="ctr">
            <a:noFill/>
            <a:prstDash val="solid"/>
            <a:round/>
            <a:headEnd type="none" w="med" len="med"/>
            <a:tailEnd type="none" w="med" len="med"/>
          </a:ln>
          <a:effectLst>
            <a:glow rad="63500">
              <a:srgbClr val="C00000">
                <a:alpha val="40000"/>
              </a:srgbClr>
            </a:glow>
          </a:effectLst>
          <a:scene3d>
            <a:camera prst="orthographicFront"/>
            <a:lightRig rig="threePt" dir="t"/>
          </a:scene3d>
          <a:sp3d>
            <a:bevelT prst="angle"/>
          </a:sp3d>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62000"/>
              </a:lnSpc>
              <a:spcBef>
                <a:spcPct val="0"/>
              </a:spcBef>
              <a:spcAft>
                <a:spcPct val="0"/>
              </a:spcAft>
              <a:buClr>
                <a:srgbClr val="000000"/>
              </a:buClr>
              <a:buSzPct val="100000"/>
              <a:buFont typeface="Arial" charset="0"/>
              <a:buNone/>
              <a:tabLst/>
            </a:pPr>
            <a:endParaRPr kumimoji="0" lang="en-CA" sz="1200" b="0" i="0" u="none" strike="noStrike" cap="none" normalizeH="0">
              <a:ln>
                <a:noFill/>
              </a:ln>
              <a:solidFill>
                <a:schemeClr val="tx1"/>
              </a:solidFill>
              <a:effectLst/>
              <a:latin typeface="Exo 2 Medium" panose="00000600000000000000" pitchFamily="2" charset="0"/>
            </a:endParaRPr>
          </a:p>
        </p:txBody>
      </p:sp>
      <p:sp>
        <p:nvSpPr>
          <p:cNvPr id="84" name="Rechteck 83"/>
          <p:cNvSpPr/>
          <p:nvPr/>
        </p:nvSpPr>
        <p:spPr bwMode="auto">
          <a:xfrm>
            <a:off x="5634374" y="4779670"/>
            <a:ext cx="180000" cy="180000"/>
          </a:xfrm>
          <a:prstGeom prst="rect">
            <a:avLst/>
          </a:prstGeom>
          <a:solidFill>
            <a:srgbClr val="00B0F0"/>
          </a:solidFill>
          <a:ln w="9525" cap="flat" cmpd="sng" algn="ctr">
            <a:noFill/>
            <a:prstDash val="solid"/>
            <a:round/>
            <a:headEnd type="none" w="med" len="med"/>
            <a:tailEnd type="none" w="med" len="med"/>
          </a:ln>
          <a:effectLst>
            <a:glow rad="63500">
              <a:srgbClr val="C00000">
                <a:alpha val="40000"/>
              </a:srgbClr>
            </a:glow>
          </a:effectLst>
          <a:scene3d>
            <a:camera prst="orthographicFront"/>
            <a:lightRig rig="threePt" dir="t"/>
          </a:scene3d>
          <a:sp3d>
            <a:bevelT prst="angle"/>
          </a:sp3d>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62000"/>
              </a:lnSpc>
              <a:spcBef>
                <a:spcPct val="0"/>
              </a:spcBef>
              <a:spcAft>
                <a:spcPct val="0"/>
              </a:spcAft>
              <a:buClr>
                <a:srgbClr val="000000"/>
              </a:buClr>
              <a:buSzPct val="100000"/>
              <a:buFont typeface="Arial" charset="0"/>
              <a:buNone/>
              <a:tabLst/>
            </a:pPr>
            <a:endParaRPr kumimoji="0" lang="en-CA" sz="1200" b="0" i="0" u="none" strike="noStrike" cap="none" normalizeH="0" baseline="0">
              <a:ln>
                <a:noFill/>
              </a:ln>
              <a:solidFill>
                <a:schemeClr val="tx1"/>
              </a:solidFill>
              <a:effectLst/>
              <a:latin typeface="Exo 2 Medium" panose="00000600000000000000" pitchFamily="2" charset="0"/>
            </a:endParaRPr>
          </a:p>
        </p:txBody>
      </p:sp>
      <p:sp>
        <p:nvSpPr>
          <p:cNvPr id="85" name="Textfeld 84"/>
          <p:cNvSpPr txBox="1"/>
          <p:nvPr/>
        </p:nvSpPr>
        <p:spPr>
          <a:xfrm rot="-1200000">
            <a:off x="462898" y="4220420"/>
            <a:ext cx="7725192" cy="849335"/>
          </a:xfrm>
          <a:prstGeom prst="rect">
            <a:avLst/>
          </a:prstGeom>
          <a:noFill/>
        </p:spPr>
        <p:txBody>
          <a:bodyPr wrap="none" rtlCol="0">
            <a:spAutoFit/>
          </a:bodyPr>
          <a:lstStyle/>
          <a:p>
            <a:r>
              <a:rPr lang="en-CA" sz="5400">
                <a:solidFill>
                  <a:srgbClr val="B6121F"/>
                </a:solidFill>
                <a:latin typeface="Exo 2" panose="00000500000000000000" pitchFamily="2" charset="0"/>
              </a:rPr>
              <a:t>Just a schematic sketch!</a:t>
            </a:r>
          </a:p>
          <a:p>
            <a:pPr algn="ctr"/>
            <a:r>
              <a:rPr lang="en-CA" sz="2400">
                <a:solidFill>
                  <a:srgbClr val="B6121F"/>
                </a:solidFill>
                <a:latin typeface="Exo 2" panose="00000500000000000000" pitchFamily="2" charset="0"/>
              </a:rPr>
              <a:t>In reality, the communication is much more dynamic</a:t>
            </a:r>
          </a:p>
        </p:txBody>
      </p:sp>
    </p:spTree>
    <p:custDataLst>
      <p:tags r:id="rId1"/>
    </p:custDataLst>
    <p:extLst>
      <p:ext uri="{BB962C8B-B14F-4D97-AF65-F5344CB8AC3E}">
        <p14:creationId xmlns:p14="http://schemas.microsoft.com/office/powerpoint/2010/main" val="1389600334"/>
      </p:ext>
    </p:extLst>
  </p:cSld>
  <p:clrMapOvr>
    <a:masterClrMapping/>
  </p:clrMapOvr>
  <mc:AlternateContent xmlns:mc="http://schemas.openxmlformats.org/markup-compatibility/2006" xmlns:p14="http://schemas.microsoft.com/office/powerpoint/2010/main">
    <mc:Choice Requires="p14">
      <p:transition spd="slow" p14:dur="800" advTm="89495">
        <p14:flythrough/>
      </p:transition>
    </mc:Choice>
    <mc:Fallback xmlns="">
      <p:transition spd="slow" advTm="8949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4" name="click.wav"/>
                                        </p:tgtEl>
                                      </p:cMediaNode>
                                    </p:audio>
                                  </p:subTnLst>
                                </p:cTn>
                              </p:par>
                            </p:childTnLst>
                          </p:cTn>
                        </p:par>
                        <p:par>
                          <p:cTn id="7" fill="hold">
                            <p:stCondLst>
                              <p:cond delay="0"/>
                            </p:stCondLst>
                            <p:childTnLst>
                              <p:par>
                                <p:cTn id="8" presetID="42" presetClass="path" presetSubtype="0" accel="50000" decel="50000" fill="hold" grpId="1" nodeType="afterEffect">
                                  <p:stCondLst>
                                    <p:cond delay="0"/>
                                  </p:stCondLst>
                                  <p:childTnLst>
                                    <p:animMotion origin="layout" path="M 5E-6 3.7037E-6 L -0.09374 3.7037E-6 " pathEditMode="relative" rAng="0" ptsTypes="AA">
                                      <p:cBhvr>
                                        <p:cTn id="9" dur="500" fill="hold"/>
                                        <p:tgtEl>
                                          <p:spTgt spid="60"/>
                                        </p:tgtEl>
                                        <p:attrNameLst>
                                          <p:attrName>ppt_x</p:attrName>
                                          <p:attrName>ppt_y</p:attrName>
                                        </p:attrNameLst>
                                      </p:cBhvr>
                                      <p:rCtr x="-4688" y="0"/>
                                    </p:animMotion>
                                  </p:childTnLst>
                                </p:cTn>
                              </p:par>
                            </p:childTnLst>
                          </p:cTn>
                        </p:par>
                        <p:par>
                          <p:cTn id="10" fill="hold">
                            <p:stCondLst>
                              <p:cond delay="500"/>
                            </p:stCondLst>
                            <p:childTnLst>
                              <p:par>
                                <p:cTn id="11" presetID="10" presetClass="exit" presetSubtype="0" fill="hold" grpId="2" nodeType="afterEffect">
                                  <p:stCondLst>
                                    <p:cond delay="0"/>
                                  </p:stCondLst>
                                  <p:childTnLst>
                                    <p:animEffect transition="out" filter="fade">
                                      <p:cBhvr>
                                        <p:cTn id="12" dur="500"/>
                                        <p:tgtEl>
                                          <p:spTgt spid="60"/>
                                        </p:tgtEl>
                                      </p:cBhvr>
                                    </p:animEffect>
                                    <p:set>
                                      <p:cBhvr>
                                        <p:cTn id="13" dur="1" fill="hold">
                                          <p:stCondLst>
                                            <p:cond delay="499"/>
                                          </p:stCondLst>
                                        </p:cTn>
                                        <p:tgtEl>
                                          <p:spTgt spid="60"/>
                                        </p:tgtEl>
                                        <p:attrNameLst>
                                          <p:attrName>style.visibility</p:attrName>
                                        </p:attrNameLst>
                                      </p:cBhvr>
                                      <p:to>
                                        <p:strVal val="hidden"/>
                                      </p:to>
                                    </p:set>
                                  </p:childTnLst>
                                </p:cTn>
                              </p:par>
                              <p:par>
                                <p:cTn id="14" presetID="1"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childTnLst>
                                </p:cTn>
                              </p:par>
                            </p:childTnLst>
                          </p:cTn>
                        </p:par>
                        <p:par>
                          <p:cTn id="16" fill="hold">
                            <p:stCondLst>
                              <p:cond delay="1000"/>
                            </p:stCondLst>
                            <p:childTnLst>
                              <p:par>
                                <p:cTn id="17" presetID="42" presetClass="path" presetSubtype="0" accel="50000" decel="50000" fill="hold" grpId="1" nodeType="afterEffect">
                                  <p:stCondLst>
                                    <p:cond delay="0"/>
                                  </p:stCondLst>
                                  <p:childTnLst>
                                    <p:animMotion origin="layout" path="M -1.11111E-6 2.96296E-6 L -0.00312 -0.10162 " pathEditMode="relative" rAng="0" ptsTypes="AA">
                                      <p:cBhvr>
                                        <p:cTn id="18" dur="500" fill="hold"/>
                                        <p:tgtEl>
                                          <p:spTgt spid="61"/>
                                        </p:tgtEl>
                                        <p:attrNameLst>
                                          <p:attrName>ppt_x</p:attrName>
                                          <p:attrName>ppt_y</p:attrName>
                                        </p:attrNameLst>
                                      </p:cBhvr>
                                      <p:rCtr x="-156" y="-5093"/>
                                    </p:animMotion>
                                  </p:childTnLst>
                                </p:cTn>
                              </p:par>
                            </p:childTnLst>
                          </p:cTn>
                        </p:par>
                        <p:par>
                          <p:cTn id="19" fill="hold">
                            <p:stCondLst>
                              <p:cond delay="1500"/>
                            </p:stCondLst>
                            <p:childTnLst>
                              <p:par>
                                <p:cTn id="20" presetID="10" presetClass="exit" presetSubtype="0" fill="hold" grpId="2" nodeType="afterEffect">
                                  <p:stCondLst>
                                    <p:cond delay="0"/>
                                  </p:stCondLst>
                                  <p:childTnLst>
                                    <p:animEffect transition="out" filter="fade">
                                      <p:cBhvr>
                                        <p:cTn id="21" dur="500"/>
                                        <p:tgtEl>
                                          <p:spTgt spid="61"/>
                                        </p:tgtEl>
                                      </p:cBhvr>
                                    </p:animEffect>
                                    <p:set>
                                      <p:cBhvr>
                                        <p:cTn id="22" dur="1" fill="hold">
                                          <p:stCondLst>
                                            <p:cond delay="499"/>
                                          </p:stCondLst>
                                        </p:cTn>
                                        <p:tgtEl>
                                          <p:spTgt spid="61"/>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62"/>
                                        </p:tgtEl>
                                        <p:attrNameLst>
                                          <p:attrName>style.visibility</p:attrName>
                                        </p:attrNameLst>
                                      </p:cBhvr>
                                      <p:to>
                                        <p:strVal val="visible"/>
                                      </p:to>
                                    </p:set>
                                  </p:childTnLst>
                                </p:cTn>
                              </p:par>
                            </p:childTnLst>
                          </p:cTn>
                        </p:par>
                        <p:par>
                          <p:cTn id="25" fill="hold">
                            <p:stCondLst>
                              <p:cond delay="2000"/>
                            </p:stCondLst>
                            <p:childTnLst>
                              <p:par>
                                <p:cTn id="26" presetID="42" presetClass="path" presetSubtype="0" accel="50000" decel="50000" fill="hold" grpId="1" nodeType="afterEffect">
                                  <p:stCondLst>
                                    <p:cond delay="0"/>
                                  </p:stCondLst>
                                  <p:childTnLst>
                                    <p:animMotion origin="layout" path="M 2.77778E-7 2.59259E-6 L -0.0033 0.09606 " pathEditMode="relative" rAng="0" ptsTypes="AA">
                                      <p:cBhvr>
                                        <p:cTn id="27" dur="500" fill="hold"/>
                                        <p:tgtEl>
                                          <p:spTgt spid="62"/>
                                        </p:tgtEl>
                                        <p:attrNameLst>
                                          <p:attrName>ppt_x</p:attrName>
                                          <p:attrName>ppt_y</p:attrName>
                                        </p:attrNameLst>
                                      </p:cBhvr>
                                      <p:rCtr x="-174" y="4792"/>
                                    </p:animMotion>
                                  </p:childTnLst>
                                </p:cTn>
                              </p:par>
                            </p:childTnLst>
                          </p:cTn>
                        </p:par>
                        <p:par>
                          <p:cTn id="28" fill="hold">
                            <p:stCondLst>
                              <p:cond delay="2500"/>
                            </p:stCondLst>
                            <p:childTnLst>
                              <p:par>
                                <p:cTn id="29" presetID="10" presetClass="exit" presetSubtype="0" fill="hold" grpId="2" nodeType="afterEffect">
                                  <p:stCondLst>
                                    <p:cond delay="0"/>
                                  </p:stCondLst>
                                  <p:childTnLst>
                                    <p:animEffect transition="out" filter="fade">
                                      <p:cBhvr>
                                        <p:cTn id="30" dur="500"/>
                                        <p:tgtEl>
                                          <p:spTgt spid="62"/>
                                        </p:tgtEl>
                                      </p:cBhvr>
                                    </p:animEffect>
                                    <p:set>
                                      <p:cBhvr>
                                        <p:cTn id="31" dur="1" fill="hold">
                                          <p:stCondLst>
                                            <p:cond delay="499"/>
                                          </p:stCondLst>
                                        </p:cTn>
                                        <p:tgtEl>
                                          <p:spTgt spid="62"/>
                                        </p:tgtEl>
                                        <p:attrNameLst>
                                          <p:attrName>style.visibility</p:attrName>
                                        </p:attrNameLst>
                                      </p:cBhvr>
                                      <p:to>
                                        <p:strVal val="hidden"/>
                                      </p:to>
                                    </p:set>
                                  </p:childTnLst>
                                </p:cTn>
                              </p:par>
                              <p:par>
                                <p:cTn id="32" presetID="1" presetClass="entr" presetSubtype="0" fill="hold" grpId="0" nodeType="withEffect">
                                  <p:stCondLst>
                                    <p:cond delay="0"/>
                                  </p:stCondLst>
                                  <p:childTnLst>
                                    <p:set>
                                      <p:cBhvr>
                                        <p:cTn id="33" dur="1" fill="hold">
                                          <p:stCondLst>
                                            <p:cond delay="0"/>
                                          </p:stCondLst>
                                        </p:cTn>
                                        <p:tgtEl>
                                          <p:spTgt spid="63"/>
                                        </p:tgtEl>
                                        <p:attrNameLst>
                                          <p:attrName>style.visibility</p:attrName>
                                        </p:attrNameLst>
                                      </p:cBhvr>
                                      <p:to>
                                        <p:strVal val="visible"/>
                                      </p:to>
                                    </p:set>
                                  </p:childTnLst>
                                </p:cTn>
                              </p:par>
                            </p:childTnLst>
                          </p:cTn>
                        </p:par>
                        <p:par>
                          <p:cTn id="34" fill="hold">
                            <p:stCondLst>
                              <p:cond delay="3000"/>
                            </p:stCondLst>
                            <p:childTnLst>
                              <p:par>
                                <p:cTn id="35" presetID="42" presetClass="path" presetSubtype="0" accel="50000" decel="50000" fill="hold" grpId="1" nodeType="afterEffect">
                                  <p:stCondLst>
                                    <p:cond delay="0"/>
                                  </p:stCondLst>
                                  <p:childTnLst>
                                    <p:animMotion origin="layout" path="M -2.77778E-7 3.7037E-6 L 0.09879 3.7037E-6 " pathEditMode="relative" rAng="0" ptsTypes="AA">
                                      <p:cBhvr>
                                        <p:cTn id="36" dur="500" fill="hold"/>
                                        <p:tgtEl>
                                          <p:spTgt spid="63"/>
                                        </p:tgtEl>
                                        <p:attrNameLst>
                                          <p:attrName>ppt_x</p:attrName>
                                          <p:attrName>ppt_y</p:attrName>
                                        </p:attrNameLst>
                                      </p:cBhvr>
                                      <p:rCtr x="4931" y="0"/>
                                    </p:animMotion>
                                  </p:childTnLst>
                                </p:cTn>
                              </p:par>
                            </p:childTnLst>
                          </p:cTn>
                        </p:par>
                        <p:par>
                          <p:cTn id="37" fill="hold">
                            <p:stCondLst>
                              <p:cond delay="3500"/>
                            </p:stCondLst>
                            <p:childTnLst>
                              <p:par>
                                <p:cTn id="38" presetID="10" presetClass="exit" presetSubtype="0" fill="hold" grpId="2" nodeType="afterEffect">
                                  <p:stCondLst>
                                    <p:cond delay="0"/>
                                  </p:stCondLst>
                                  <p:childTnLst>
                                    <p:animEffect transition="out" filter="fade">
                                      <p:cBhvr>
                                        <p:cTn id="39" dur="500"/>
                                        <p:tgtEl>
                                          <p:spTgt spid="63"/>
                                        </p:tgtEl>
                                      </p:cBhvr>
                                    </p:animEffect>
                                    <p:set>
                                      <p:cBhvr>
                                        <p:cTn id="40" dur="1" fill="hold">
                                          <p:stCondLst>
                                            <p:cond delay="499"/>
                                          </p:stCondLst>
                                        </p:cTn>
                                        <p:tgtEl>
                                          <p:spTgt spid="63"/>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64"/>
                                        </p:tgtEl>
                                        <p:attrNameLst>
                                          <p:attrName>style.visibility</p:attrName>
                                        </p:attrNameLst>
                                      </p:cBhvr>
                                      <p:to>
                                        <p:strVal val="visible"/>
                                      </p:to>
                                    </p:set>
                                  </p:childTnLst>
                                </p:cTn>
                              </p:par>
                            </p:childTnLst>
                          </p:cTn>
                        </p:par>
                        <p:par>
                          <p:cTn id="43" fill="hold">
                            <p:stCondLst>
                              <p:cond delay="4000"/>
                            </p:stCondLst>
                            <p:childTnLst>
                              <p:par>
                                <p:cTn id="44" presetID="42" presetClass="path" presetSubtype="0" accel="50000" decel="50000" fill="hold" grpId="1" nodeType="afterEffect">
                                  <p:stCondLst>
                                    <p:cond delay="0"/>
                                  </p:stCondLst>
                                  <p:childTnLst>
                                    <p:animMotion origin="layout" path="M 4.72222E-6 7.40741E-7 L -0.10938 -0.08611 " pathEditMode="relative" rAng="0" ptsTypes="AA">
                                      <p:cBhvr>
                                        <p:cTn id="45" dur="500" fill="hold"/>
                                        <p:tgtEl>
                                          <p:spTgt spid="64"/>
                                        </p:tgtEl>
                                        <p:attrNameLst>
                                          <p:attrName>ppt_x</p:attrName>
                                          <p:attrName>ppt_y</p:attrName>
                                        </p:attrNameLst>
                                      </p:cBhvr>
                                      <p:rCtr x="-5469" y="-4306"/>
                                    </p:animMotion>
                                  </p:childTnLst>
                                </p:cTn>
                              </p:par>
                            </p:childTnLst>
                          </p:cTn>
                        </p:par>
                        <p:par>
                          <p:cTn id="46" fill="hold">
                            <p:stCondLst>
                              <p:cond delay="4500"/>
                            </p:stCondLst>
                            <p:childTnLst>
                              <p:par>
                                <p:cTn id="47" presetID="10" presetClass="exit" presetSubtype="0" fill="hold" grpId="2" nodeType="afterEffect">
                                  <p:stCondLst>
                                    <p:cond delay="0"/>
                                  </p:stCondLst>
                                  <p:childTnLst>
                                    <p:animEffect transition="out" filter="fade">
                                      <p:cBhvr>
                                        <p:cTn id="48" dur="500"/>
                                        <p:tgtEl>
                                          <p:spTgt spid="64"/>
                                        </p:tgtEl>
                                      </p:cBhvr>
                                    </p:animEffect>
                                    <p:set>
                                      <p:cBhvr>
                                        <p:cTn id="49" dur="1" fill="hold">
                                          <p:stCondLst>
                                            <p:cond delay="499"/>
                                          </p:stCondLst>
                                        </p:cTn>
                                        <p:tgtEl>
                                          <p:spTgt spid="64"/>
                                        </p:tgtEl>
                                        <p:attrNameLst>
                                          <p:attrName>style.visibility</p:attrName>
                                        </p:attrNameLst>
                                      </p:cBhvr>
                                      <p:to>
                                        <p:strVal val="hidden"/>
                                      </p:to>
                                    </p:set>
                                  </p:childTnLst>
                                </p:cTn>
                              </p:par>
                              <p:par>
                                <p:cTn id="50" presetID="1" presetClass="entr" presetSubtype="0" fill="hold" grpId="0" nodeType="withEffect">
                                  <p:stCondLst>
                                    <p:cond delay="0"/>
                                  </p:stCondLst>
                                  <p:childTnLst>
                                    <p:set>
                                      <p:cBhvr>
                                        <p:cTn id="51" dur="1" fill="hold">
                                          <p:stCondLst>
                                            <p:cond delay="0"/>
                                          </p:stCondLst>
                                        </p:cTn>
                                        <p:tgtEl>
                                          <p:spTgt spid="54"/>
                                        </p:tgtEl>
                                        <p:attrNameLst>
                                          <p:attrName>style.visibility</p:attrName>
                                        </p:attrNameLst>
                                      </p:cBhvr>
                                      <p:to>
                                        <p:strVal val="visible"/>
                                      </p:to>
                                    </p:set>
                                  </p:childTnLst>
                                </p:cTn>
                              </p:par>
                            </p:childTnLst>
                          </p:cTn>
                        </p:par>
                        <p:par>
                          <p:cTn id="52" fill="hold">
                            <p:stCondLst>
                              <p:cond delay="5000"/>
                            </p:stCondLst>
                            <p:childTnLst>
                              <p:par>
                                <p:cTn id="53" presetID="42" presetClass="path" presetSubtype="0" accel="50000" decel="50000" fill="hold" grpId="1" nodeType="afterEffect">
                                  <p:stCondLst>
                                    <p:cond delay="0"/>
                                  </p:stCondLst>
                                  <p:childTnLst>
                                    <p:animMotion origin="layout" path="M -3.88889E-6 2.59259E-6 L 0.10921 0.08935 " pathEditMode="relative" rAng="0" ptsTypes="AA">
                                      <p:cBhvr>
                                        <p:cTn id="54" dur="500" fill="hold"/>
                                        <p:tgtEl>
                                          <p:spTgt spid="54"/>
                                        </p:tgtEl>
                                        <p:attrNameLst>
                                          <p:attrName>ppt_x</p:attrName>
                                          <p:attrName>ppt_y</p:attrName>
                                        </p:attrNameLst>
                                      </p:cBhvr>
                                      <p:rCtr x="5451" y="4468"/>
                                    </p:animMotion>
                                  </p:childTnLst>
                                </p:cTn>
                              </p:par>
                            </p:childTnLst>
                          </p:cTn>
                        </p:par>
                        <p:par>
                          <p:cTn id="55" fill="hold">
                            <p:stCondLst>
                              <p:cond delay="5500"/>
                            </p:stCondLst>
                            <p:childTnLst>
                              <p:par>
                                <p:cTn id="56" presetID="10" presetClass="exit" presetSubtype="0" fill="hold" grpId="2" nodeType="afterEffect">
                                  <p:stCondLst>
                                    <p:cond delay="0"/>
                                  </p:stCondLst>
                                  <p:childTnLst>
                                    <p:animEffect transition="out" filter="fade">
                                      <p:cBhvr>
                                        <p:cTn id="57" dur="500"/>
                                        <p:tgtEl>
                                          <p:spTgt spid="54"/>
                                        </p:tgtEl>
                                      </p:cBhvr>
                                    </p:animEffect>
                                    <p:set>
                                      <p:cBhvr>
                                        <p:cTn id="58" dur="1" fill="hold">
                                          <p:stCondLst>
                                            <p:cond delay="499"/>
                                          </p:stCondLst>
                                        </p:cTn>
                                        <p:tgtEl>
                                          <p:spTgt spid="54"/>
                                        </p:tgtEl>
                                        <p:attrNameLst>
                                          <p:attrName>style.visibility</p:attrName>
                                        </p:attrNameLst>
                                      </p:cBhvr>
                                      <p:to>
                                        <p:strVal val="hidden"/>
                                      </p:to>
                                    </p:set>
                                  </p:childTnLst>
                                </p:cTn>
                              </p:par>
                              <p:par>
                                <p:cTn id="59" presetID="1" presetClass="entr" presetSubtype="0" fill="hold" grpId="0" nodeType="withEffect">
                                  <p:stCondLst>
                                    <p:cond delay="0"/>
                                  </p:stCondLst>
                                  <p:childTnLst>
                                    <p:set>
                                      <p:cBhvr>
                                        <p:cTn id="60" dur="1" fill="hold">
                                          <p:stCondLst>
                                            <p:cond delay="0"/>
                                          </p:stCondLst>
                                        </p:cTn>
                                        <p:tgtEl>
                                          <p:spTgt spid="65"/>
                                        </p:tgtEl>
                                        <p:attrNameLst>
                                          <p:attrName>style.visibility</p:attrName>
                                        </p:attrNameLst>
                                      </p:cBhvr>
                                      <p:to>
                                        <p:strVal val="visible"/>
                                      </p:to>
                                    </p:set>
                                  </p:childTnLst>
                                </p:cTn>
                              </p:par>
                            </p:childTnLst>
                          </p:cTn>
                        </p:par>
                        <p:par>
                          <p:cTn id="61" fill="hold">
                            <p:stCondLst>
                              <p:cond delay="6000"/>
                            </p:stCondLst>
                            <p:childTnLst>
                              <p:par>
                                <p:cTn id="62" presetID="42" presetClass="path" presetSubtype="0" accel="50000" decel="50000" fill="hold" grpId="1" nodeType="afterEffect">
                                  <p:stCondLst>
                                    <p:cond delay="0"/>
                                  </p:stCondLst>
                                  <p:childTnLst>
                                    <p:animMotion origin="layout" path="M -4.44444E-6 1.85185E-6 L -0.11145 -0.00718 " pathEditMode="relative" rAng="0" ptsTypes="AA">
                                      <p:cBhvr>
                                        <p:cTn id="63" dur="500" fill="hold"/>
                                        <p:tgtEl>
                                          <p:spTgt spid="65"/>
                                        </p:tgtEl>
                                        <p:attrNameLst>
                                          <p:attrName>ppt_x</p:attrName>
                                          <p:attrName>ppt_y</p:attrName>
                                        </p:attrNameLst>
                                      </p:cBhvr>
                                      <p:rCtr x="-5573" y="-370"/>
                                    </p:animMotion>
                                  </p:childTnLst>
                                </p:cTn>
                              </p:par>
                            </p:childTnLst>
                          </p:cTn>
                        </p:par>
                        <p:par>
                          <p:cTn id="64" fill="hold">
                            <p:stCondLst>
                              <p:cond delay="6500"/>
                            </p:stCondLst>
                            <p:childTnLst>
                              <p:par>
                                <p:cTn id="65" presetID="10" presetClass="exit" presetSubtype="0" fill="hold" grpId="2" nodeType="afterEffect">
                                  <p:stCondLst>
                                    <p:cond delay="0"/>
                                  </p:stCondLst>
                                  <p:childTnLst>
                                    <p:animEffect transition="out" filter="fade">
                                      <p:cBhvr>
                                        <p:cTn id="66" dur="500"/>
                                        <p:tgtEl>
                                          <p:spTgt spid="65"/>
                                        </p:tgtEl>
                                      </p:cBhvr>
                                    </p:animEffect>
                                    <p:set>
                                      <p:cBhvr>
                                        <p:cTn id="67" dur="1" fill="hold">
                                          <p:stCondLst>
                                            <p:cond delay="499"/>
                                          </p:stCondLst>
                                        </p:cTn>
                                        <p:tgtEl>
                                          <p:spTgt spid="65"/>
                                        </p:tgtEl>
                                        <p:attrNameLst>
                                          <p:attrName>style.visibility</p:attrName>
                                        </p:attrNameLst>
                                      </p:cBhvr>
                                      <p:to>
                                        <p:strVal val="hidden"/>
                                      </p:to>
                                    </p:set>
                                  </p:childTnLst>
                                </p:cTn>
                              </p:par>
                              <p:par>
                                <p:cTn id="68" presetID="1" presetClass="entr" presetSubtype="0" fill="hold" grpId="0" nodeType="withEffect">
                                  <p:stCondLst>
                                    <p:cond delay="0"/>
                                  </p:stCondLst>
                                  <p:childTnLst>
                                    <p:set>
                                      <p:cBhvr>
                                        <p:cTn id="69" dur="1" fill="hold">
                                          <p:stCondLst>
                                            <p:cond delay="0"/>
                                          </p:stCondLst>
                                        </p:cTn>
                                        <p:tgtEl>
                                          <p:spTgt spid="56"/>
                                        </p:tgtEl>
                                        <p:attrNameLst>
                                          <p:attrName>style.visibility</p:attrName>
                                        </p:attrNameLst>
                                      </p:cBhvr>
                                      <p:to>
                                        <p:strVal val="visible"/>
                                      </p:to>
                                    </p:set>
                                  </p:childTnLst>
                                </p:cTn>
                              </p:par>
                            </p:childTnLst>
                          </p:cTn>
                        </p:par>
                        <p:par>
                          <p:cTn id="70" fill="hold">
                            <p:stCondLst>
                              <p:cond delay="7000"/>
                            </p:stCondLst>
                            <p:childTnLst>
                              <p:par>
                                <p:cTn id="71" presetID="42" presetClass="path" presetSubtype="0" accel="50000" decel="50000" fill="hold" grpId="1" nodeType="afterEffect">
                                  <p:stCondLst>
                                    <p:cond delay="0"/>
                                  </p:stCondLst>
                                  <p:childTnLst>
                                    <p:animMotion origin="layout" path="M -3.61111E-6 -3.7037E-6 L 0.10868 -0.00069 " pathEditMode="relative" rAng="0" ptsTypes="AA">
                                      <p:cBhvr>
                                        <p:cTn id="72" dur="500" fill="hold"/>
                                        <p:tgtEl>
                                          <p:spTgt spid="56"/>
                                        </p:tgtEl>
                                        <p:attrNameLst>
                                          <p:attrName>ppt_x</p:attrName>
                                          <p:attrName>ppt_y</p:attrName>
                                        </p:attrNameLst>
                                      </p:cBhvr>
                                      <p:rCtr x="5434" y="-46"/>
                                    </p:animMotion>
                                  </p:childTnLst>
                                </p:cTn>
                              </p:par>
                            </p:childTnLst>
                          </p:cTn>
                        </p:par>
                        <p:par>
                          <p:cTn id="73" fill="hold">
                            <p:stCondLst>
                              <p:cond delay="7500"/>
                            </p:stCondLst>
                            <p:childTnLst>
                              <p:par>
                                <p:cTn id="74" presetID="10" presetClass="exit" presetSubtype="0" fill="hold" grpId="2" nodeType="afterEffect">
                                  <p:stCondLst>
                                    <p:cond delay="0"/>
                                  </p:stCondLst>
                                  <p:childTnLst>
                                    <p:animEffect transition="out" filter="fade">
                                      <p:cBhvr>
                                        <p:cTn id="75" dur="500"/>
                                        <p:tgtEl>
                                          <p:spTgt spid="56"/>
                                        </p:tgtEl>
                                      </p:cBhvr>
                                    </p:animEffect>
                                    <p:set>
                                      <p:cBhvr>
                                        <p:cTn id="76" dur="1" fill="hold">
                                          <p:stCondLst>
                                            <p:cond delay="499"/>
                                          </p:stCondLst>
                                        </p:cTn>
                                        <p:tgtEl>
                                          <p:spTgt spid="56"/>
                                        </p:tgtEl>
                                        <p:attrNameLst>
                                          <p:attrName>style.visibility</p:attrName>
                                        </p:attrNameLst>
                                      </p:cBhvr>
                                      <p:to>
                                        <p:strVal val="hidden"/>
                                      </p:to>
                                    </p:set>
                                  </p:childTnLst>
                                </p:cTn>
                              </p:par>
                              <p:par>
                                <p:cTn id="77" presetID="1" presetClass="entr" presetSubtype="0"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childTnLst>
                                </p:cTn>
                              </p:par>
                            </p:childTnLst>
                          </p:cTn>
                        </p:par>
                        <p:par>
                          <p:cTn id="79" fill="hold">
                            <p:stCondLst>
                              <p:cond delay="8000"/>
                            </p:stCondLst>
                            <p:childTnLst>
                              <p:par>
                                <p:cTn id="80" presetID="42" presetClass="path" presetSubtype="0" accel="50000" decel="50000" fill="hold" grpId="1" nodeType="afterEffect">
                                  <p:stCondLst>
                                    <p:cond delay="0"/>
                                  </p:stCondLst>
                                  <p:childTnLst>
                                    <p:animMotion origin="layout" path="M 0 -2.59259E-6 L -0.10851 0.0963 " pathEditMode="relative" rAng="0" ptsTypes="AA">
                                      <p:cBhvr>
                                        <p:cTn id="81" dur="500" fill="hold"/>
                                        <p:tgtEl>
                                          <p:spTgt spid="66"/>
                                        </p:tgtEl>
                                        <p:attrNameLst>
                                          <p:attrName>ppt_x</p:attrName>
                                          <p:attrName>ppt_y</p:attrName>
                                        </p:attrNameLst>
                                      </p:cBhvr>
                                      <p:rCtr x="-5434" y="4815"/>
                                    </p:animMotion>
                                  </p:childTnLst>
                                </p:cTn>
                              </p:par>
                            </p:childTnLst>
                          </p:cTn>
                        </p:par>
                        <p:par>
                          <p:cTn id="82" fill="hold">
                            <p:stCondLst>
                              <p:cond delay="8500"/>
                            </p:stCondLst>
                            <p:childTnLst>
                              <p:par>
                                <p:cTn id="83" presetID="10" presetClass="exit" presetSubtype="0" fill="hold" grpId="2" nodeType="afterEffect">
                                  <p:stCondLst>
                                    <p:cond delay="0"/>
                                  </p:stCondLst>
                                  <p:childTnLst>
                                    <p:animEffect transition="out" filter="fade">
                                      <p:cBhvr>
                                        <p:cTn id="84" dur="500"/>
                                        <p:tgtEl>
                                          <p:spTgt spid="66"/>
                                        </p:tgtEl>
                                      </p:cBhvr>
                                    </p:animEffect>
                                    <p:set>
                                      <p:cBhvr>
                                        <p:cTn id="85" dur="1" fill="hold">
                                          <p:stCondLst>
                                            <p:cond delay="499"/>
                                          </p:stCondLst>
                                        </p:cTn>
                                        <p:tgtEl>
                                          <p:spTgt spid="66"/>
                                        </p:tgtEl>
                                        <p:attrNameLst>
                                          <p:attrName>style.visibility</p:attrName>
                                        </p:attrNameLst>
                                      </p:cBhvr>
                                      <p:to>
                                        <p:strVal val="hidden"/>
                                      </p:to>
                                    </p:set>
                                  </p:childTnLst>
                                </p:cTn>
                              </p:par>
                              <p:par>
                                <p:cTn id="86" presetID="1" presetClass="entr" presetSubtype="0" fill="hold" grpId="0" nodeType="withEffect">
                                  <p:stCondLst>
                                    <p:cond delay="0"/>
                                  </p:stCondLst>
                                  <p:childTnLst>
                                    <p:set>
                                      <p:cBhvr>
                                        <p:cTn id="87" dur="1" fill="hold">
                                          <p:stCondLst>
                                            <p:cond delay="0"/>
                                          </p:stCondLst>
                                        </p:cTn>
                                        <p:tgtEl>
                                          <p:spTgt spid="58"/>
                                        </p:tgtEl>
                                        <p:attrNameLst>
                                          <p:attrName>style.visibility</p:attrName>
                                        </p:attrNameLst>
                                      </p:cBhvr>
                                      <p:to>
                                        <p:strVal val="visible"/>
                                      </p:to>
                                    </p:set>
                                  </p:childTnLst>
                                </p:cTn>
                              </p:par>
                            </p:childTnLst>
                          </p:cTn>
                        </p:par>
                        <p:par>
                          <p:cTn id="88" fill="hold">
                            <p:stCondLst>
                              <p:cond delay="9000"/>
                            </p:stCondLst>
                            <p:childTnLst>
                              <p:par>
                                <p:cTn id="89" presetID="42" presetClass="path" presetSubtype="0" accel="50000" decel="50000" fill="hold" grpId="1" nodeType="afterEffect">
                                  <p:stCondLst>
                                    <p:cond delay="0"/>
                                  </p:stCondLst>
                                  <p:childTnLst>
                                    <p:animMotion origin="layout" path="M -3.88889E-6 -2.59259E-6 L 0.10799 -0.09375 " pathEditMode="relative" rAng="0" ptsTypes="AA">
                                      <p:cBhvr>
                                        <p:cTn id="90" dur="500" fill="hold"/>
                                        <p:tgtEl>
                                          <p:spTgt spid="58"/>
                                        </p:tgtEl>
                                        <p:attrNameLst>
                                          <p:attrName>ppt_x</p:attrName>
                                          <p:attrName>ppt_y</p:attrName>
                                        </p:attrNameLst>
                                      </p:cBhvr>
                                      <p:rCtr x="5399" y="-4699"/>
                                    </p:animMotion>
                                  </p:childTnLst>
                                </p:cTn>
                              </p:par>
                            </p:childTnLst>
                          </p:cTn>
                        </p:par>
                        <p:par>
                          <p:cTn id="91" fill="hold">
                            <p:stCondLst>
                              <p:cond delay="9500"/>
                            </p:stCondLst>
                            <p:childTnLst>
                              <p:par>
                                <p:cTn id="92" presetID="10" presetClass="exit" presetSubtype="0" fill="hold" grpId="2" nodeType="afterEffect">
                                  <p:stCondLst>
                                    <p:cond delay="0"/>
                                  </p:stCondLst>
                                  <p:childTnLst>
                                    <p:animEffect transition="out" filter="fade">
                                      <p:cBhvr>
                                        <p:cTn id="93" dur="500"/>
                                        <p:tgtEl>
                                          <p:spTgt spid="58"/>
                                        </p:tgtEl>
                                      </p:cBhvr>
                                    </p:animEffect>
                                    <p:set>
                                      <p:cBhvr>
                                        <p:cTn id="94" dur="1" fill="hold">
                                          <p:stCondLst>
                                            <p:cond delay="499"/>
                                          </p:stCondLst>
                                        </p:cTn>
                                        <p:tgtEl>
                                          <p:spTgt spid="58"/>
                                        </p:tgtEl>
                                        <p:attrNameLst>
                                          <p:attrName>style.visibility</p:attrName>
                                        </p:attrNameLst>
                                      </p:cBhvr>
                                      <p:to>
                                        <p:strVal val="hidden"/>
                                      </p:to>
                                    </p:set>
                                  </p:childTnLst>
                                </p:cTn>
                              </p:par>
                              <p:par>
                                <p:cTn id="95" presetID="1" presetClass="entr" presetSubtype="0" fill="hold" grpId="0" nodeType="withEffect">
                                  <p:stCondLst>
                                    <p:cond delay="0"/>
                                  </p:stCondLst>
                                  <p:childTnLst>
                                    <p:set>
                                      <p:cBhvr>
                                        <p:cTn id="96" dur="1" fill="hold">
                                          <p:stCondLst>
                                            <p:cond delay="0"/>
                                          </p:stCondLst>
                                        </p:cTn>
                                        <p:tgtEl>
                                          <p:spTgt spid="67"/>
                                        </p:tgtEl>
                                        <p:attrNameLst>
                                          <p:attrName>style.visibility</p:attrName>
                                        </p:attrNameLst>
                                      </p:cBhvr>
                                      <p:to>
                                        <p:strVal val="visible"/>
                                      </p:to>
                                    </p:set>
                                  </p:childTnLst>
                                </p:cTn>
                              </p:par>
                              <p:par>
                                <p:cTn id="97" presetID="42" presetClass="path" presetSubtype="0" accel="50000" decel="50000" fill="hold" grpId="1" nodeType="withEffect">
                                  <p:stCondLst>
                                    <p:cond delay="0"/>
                                  </p:stCondLst>
                                  <p:childTnLst>
                                    <p:animMotion origin="layout" path="M -1.94444E-6 -3.7037E-7 L -1.94444E-6 0.08681 " pathEditMode="relative" rAng="0" ptsTypes="AA">
                                      <p:cBhvr>
                                        <p:cTn id="98" dur="500" fill="hold"/>
                                        <p:tgtEl>
                                          <p:spTgt spid="67"/>
                                        </p:tgtEl>
                                        <p:attrNameLst>
                                          <p:attrName>ppt_x</p:attrName>
                                          <p:attrName>ppt_y</p:attrName>
                                        </p:attrNameLst>
                                      </p:cBhvr>
                                      <p:rCtr x="0" y="4329"/>
                                    </p:animMotion>
                                  </p:childTnLst>
                                </p:cTn>
                              </p:par>
                            </p:childTnLst>
                          </p:cTn>
                        </p:par>
                        <p:par>
                          <p:cTn id="99" fill="hold">
                            <p:stCondLst>
                              <p:cond delay="10000"/>
                            </p:stCondLst>
                            <p:childTnLst>
                              <p:par>
                                <p:cTn id="100" presetID="10" presetClass="exit" presetSubtype="0" fill="hold" grpId="2" nodeType="afterEffect">
                                  <p:stCondLst>
                                    <p:cond delay="0"/>
                                  </p:stCondLst>
                                  <p:childTnLst>
                                    <p:animEffect transition="out" filter="fade">
                                      <p:cBhvr>
                                        <p:cTn id="101" dur="500"/>
                                        <p:tgtEl>
                                          <p:spTgt spid="67"/>
                                        </p:tgtEl>
                                      </p:cBhvr>
                                    </p:animEffect>
                                    <p:set>
                                      <p:cBhvr>
                                        <p:cTn id="102" dur="1" fill="hold">
                                          <p:stCondLst>
                                            <p:cond delay="499"/>
                                          </p:stCondLst>
                                        </p:cTn>
                                        <p:tgtEl>
                                          <p:spTgt spid="67"/>
                                        </p:tgtEl>
                                        <p:attrNameLst>
                                          <p:attrName>style.visibility</p:attrName>
                                        </p:attrNameLst>
                                      </p:cBhvr>
                                      <p:to>
                                        <p:strVal val="hidden"/>
                                      </p:to>
                                    </p:set>
                                  </p:childTnLst>
                                </p:cTn>
                              </p:par>
                              <p:par>
                                <p:cTn id="103" presetID="1" presetClass="entr" presetSubtype="0" fill="hold" grpId="0" nodeType="withEffect">
                                  <p:stCondLst>
                                    <p:cond delay="0"/>
                                  </p:stCondLst>
                                  <p:childTnLst>
                                    <p:set>
                                      <p:cBhvr>
                                        <p:cTn id="104" dur="1" fill="hold">
                                          <p:stCondLst>
                                            <p:cond delay="0"/>
                                          </p:stCondLst>
                                        </p:cTn>
                                        <p:tgtEl>
                                          <p:spTgt spid="74"/>
                                        </p:tgtEl>
                                        <p:attrNameLst>
                                          <p:attrName>style.visibility</p:attrName>
                                        </p:attrNameLst>
                                      </p:cBhvr>
                                      <p:to>
                                        <p:strVal val="visible"/>
                                      </p:to>
                                    </p:set>
                                  </p:childTnLst>
                                </p:cTn>
                              </p:par>
                            </p:childTnLst>
                          </p:cTn>
                        </p:par>
                        <p:par>
                          <p:cTn id="105" fill="hold">
                            <p:stCondLst>
                              <p:cond delay="10500"/>
                            </p:stCondLst>
                            <p:childTnLst>
                              <p:par>
                                <p:cTn id="106" presetID="42" presetClass="path" presetSubtype="0" accel="50000" decel="50000" fill="hold" grpId="1" nodeType="afterEffect">
                                  <p:stCondLst>
                                    <p:cond delay="0"/>
                                  </p:stCondLst>
                                  <p:childTnLst>
                                    <p:animMotion origin="layout" path="M 2.77778E-7 -2.59259E-6 L -0.00278 -0.09097 " pathEditMode="relative" rAng="0" ptsTypes="AA">
                                      <p:cBhvr>
                                        <p:cTn id="107" dur="500" fill="hold"/>
                                        <p:tgtEl>
                                          <p:spTgt spid="74"/>
                                        </p:tgtEl>
                                        <p:attrNameLst>
                                          <p:attrName>ppt_x</p:attrName>
                                          <p:attrName>ppt_y</p:attrName>
                                        </p:attrNameLst>
                                      </p:cBhvr>
                                      <p:rCtr x="-139" y="-4560"/>
                                    </p:animMotion>
                                  </p:childTnLst>
                                </p:cTn>
                              </p:par>
                            </p:childTnLst>
                          </p:cTn>
                        </p:par>
                        <p:par>
                          <p:cTn id="108" fill="hold">
                            <p:stCondLst>
                              <p:cond delay="11000"/>
                            </p:stCondLst>
                            <p:childTnLst>
                              <p:par>
                                <p:cTn id="109" presetID="10" presetClass="exit" presetSubtype="0" fill="hold" grpId="2" nodeType="afterEffect">
                                  <p:stCondLst>
                                    <p:cond delay="0"/>
                                  </p:stCondLst>
                                  <p:childTnLst>
                                    <p:animEffect transition="out" filter="fade">
                                      <p:cBhvr>
                                        <p:cTn id="110" dur="500"/>
                                        <p:tgtEl>
                                          <p:spTgt spid="74"/>
                                        </p:tgtEl>
                                      </p:cBhvr>
                                    </p:animEffect>
                                    <p:set>
                                      <p:cBhvr>
                                        <p:cTn id="111" dur="1" fill="hold">
                                          <p:stCondLst>
                                            <p:cond delay="499"/>
                                          </p:stCondLst>
                                        </p:cTn>
                                        <p:tgtEl>
                                          <p:spTgt spid="74"/>
                                        </p:tgtEl>
                                        <p:attrNameLst>
                                          <p:attrName>style.visibility</p:attrName>
                                        </p:attrNameLst>
                                      </p:cBhvr>
                                      <p:to>
                                        <p:strVal val="hidden"/>
                                      </p:to>
                                    </p:set>
                                  </p:childTnLst>
                                </p:cTn>
                              </p:par>
                              <p:par>
                                <p:cTn id="112" presetID="1" presetClass="entr" presetSubtype="0" fill="hold" grpId="0" nodeType="withEffect">
                                  <p:stCondLst>
                                    <p:cond delay="0"/>
                                  </p:stCondLst>
                                  <p:childTnLst>
                                    <p:set>
                                      <p:cBhvr>
                                        <p:cTn id="113" dur="1" fill="hold">
                                          <p:stCondLst>
                                            <p:cond delay="0"/>
                                          </p:stCondLst>
                                        </p:cTn>
                                        <p:tgtEl>
                                          <p:spTgt spid="68"/>
                                        </p:tgtEl>
                                        <p:attrNameLst>
                                          <p:attrName>style.visibility</p:attrName>
                                        </p:attrNameLst>
                                      </p:cBhvr>
                                      <p:to>
                                        <p:strVal val="visible"/>
                                      </p:to>
                                    </p:set>
                                  </p:childTnLst>
                                </p:cTn>
                              </p:par>
                            </p:childTnLst>
                          </p:cTn>
                        </p:par>
                        <p:par>
                          <p:cTn id="114" fill="hold">
                            <p:stCondLst>
                              <p:cond delay="11500"/>
                            </p:stCondLst>
                            <p:childTnLst>
                              <p:par>
                                <p:cTn id="115" presetID="42" presetClass="path" presetSubtype="0" accel="50000" decel="50000" fill="hold" grpId="1" nodeType="afterEffect">
                                  <p:stCondLst>
                                    <p:cond delay="0"/>
                                  </p:stCondLst>
                                  <p:childTnLst>
                                    <p:animMotion origin="layout" path="M -2.77778E-7 -1.85185E-6 L 0.08385 -0.10741 " pathEditMode="relative" rAng="0" ptsTypes="AA">
                                      <p:cBhvr>
                                        <p:cTn id="116" dur="500" fill="hold"/>
                                        <p:tgtEl>
                                          <p:spTgt spid="68"/>
                                        </p:tgtEl>
                                        <p:attrNameLst>
                                          <p:attrName>ppt_x</p:attrName>
                                          <p:attrName>ppt_y</p:attrName>
                                        </p:attrNameLst>
                                      </p:cBhvr>
                                      <p:rCtr x="4184" y="-5370"/>
                                    </p:animMotion>
                                  </p:childTnLst>
                                </p:cTn>
                              </p:par>
                            </p:childTnLst>
                          </p:cTn>
                        </p:par>
                        <p:par>
                          <p:cTn id="117" fill="hold">
                            <p:stCondLst>
                              <p:cond delay="12000"/>
                            </p:stCondLst>
                            <p:childTnLst>
                              <p:par>
                                <p:cTn id="118" presetID="10" presetClass="exit" presetSubtype="0" fill="hold" grpId="2" nodeType="afterEffect">
                                  <p:stCondLst>
                                    <p:cond delay="0"/>
                                  </p:stCondLst>
                                  <p:childTnLst>
                                    <p:animEffect transition="out" filter="fade">
                                      <p:cBhvr>
                                        <p:cTn id="119" dur="500"/>
                                        <p:tgtEl>
                                          <p:spTgt spid="68"/>
                                        </p:tgtEl>
                                      </p:cBhvr>
                                    </p:animEffect>
                                    <p:set>
                                      <p:cBhvr>
                                        <p:cTn id="120" dur="1" fill="hold">
                                          <p:stCondLst>
                                            <p:cond delay="499"/>
                                          </p:stCondLst>
                                        </p:cTn>
                                        <p:tgtEl>
                                          <p:spTgt spid="68"/>
                                        </p:tgtEl>
                                        <p:attrNameLst>
                                          <p:attrName>style.visibility</p:attrName>
                                        </p:attrNameLst>
                                      </p:cBhvr>
                                      <p:to>
                                        <p:strVal val="hidden"/>
                                      </p:to>
                                    </p:set>
                                  </p:childTnLst>
                                </p:cTn>
                              </p:par>
                              <p:par>
                                <p:cTn id="121" presetID="1" presetClass="entr" presetSubtype="0" fill="hold" grpId="0" nodeType="withEffect">
                                  <p:stCondLst>
                                    <p:cond delay="0"/>
                                  </p:stCondLst>
                                  <p:childTnLst>
                                    <p:set>
                                      <p:cBhvr>
                                        <p:cTn id="122" dur="1" fill="hold">
                                          <p:stCondLst>
                                            <p:cond delay="0"/>
                                          </p:stCondLst>
                                        </p:cTn>
                                        <p:tgtEl>
                                          <p:spTgt spid="78"/>
                                        </p:tgtEl>
                                        <p:attrNameLst>
                                          <p:attrName>style.visibility</p:attrName>
                                        </p:attrNameLst>
                                      </p:cBhvr>
                                      <p:to>
                                        <p:strVal val="visible"/>
                                      </p:to>
                                    </p:set>
                                  </p:childTnLst>
                                </p:cTn>
                              </p:par>
                            </p:childTnLst>
                          </p:cTn>
                        </p:par>
                        <p:par>
                          <p:cTn id="123" fill="hold">
                            <p:stCondLst>
                              <p:cond delay="12500"/>
                            </p:stCondLst>
                            <p:childTnLst>
                              <p:par>
                                <p:cTn id="124" presetID="42" presetClass="path" presetSubtype="0" accel="50000" decel="50000" fill="hold" grpId="1" nodeType="afterEffect">
                                  <p:stCondLst>
                                    <p:cond delay="0"/>
                                  </p:stCondLst>
                                  <p:childTnLst>
                                    <p:animMotion origin="layout" path="M -2.77778E-7 2.59259E-6 L -0.08125 0.08819 " pathEditMode="relative" rAng="0" ptsTypes="AA">
                                      <p:cBhvr>
                                        <p:cTn id="125" dur="500" fill="hold"/>
                                        <p:tgtEl>
                                          <p:spTgt spid="78"/>
                                        </p:tgtEl>
                                        <p:attrNameLst>
                                          <p:attrName>ppt_x</p:attrName>
                                          <p:attrName>ppt_y</p:attrName>
                                        </p:attrNameLst>
                                      </p:cBhvr>
                                      <p:rCtr x="-4062" y="4398"/>
                                    </p:animMotion>
                                  </p:childTnLst>
                                </p:cTn>
                              </p:par>
                            </p:childTnLst>
                          </p:cTn>
                        </p:par>
                        <p:par>
                          <p:cTn id="126" fill="hold">
                            <p:stCondLst>
                              <p:cond delay="13000"/>
                            </p:stCondLst>
                            <p:childTnLst>
                              <p:par>
                                <p:cTn id="127" presetID="10" presetClass="exit" presetSubtype="0" fill="hold" grpId="2" nodeType="afterEffect">
                                  <p:stCondLst>
                                    <p:cond delay="0"/>
                                  </p:stCondLst>
                                  <p:childTnLst>
                                    <p:animEffect transition="out" filter="fade">
                                      <p:cBhvr>
                                        <p:cTn id="128" dur="500"/>
                                        <p:tgtEl>
                                          <p:spTgt spid="78"/>
                                        </p:tgtEl>
                                      </p:cBhvr>
                                    </p:animEffect>
                                    <p:set>
                                      <p:cBhvr>
                                        <p:cTn id="129" dur="1" fill="hold">
                                          <p:stCondLst>
                                            <p:cond delay="499"/>
                                          </p:stCondLst>
                                        </p:cTn>
                                        <p:tgtEl>
                                          <p:spTgt spid="78"/>
                                        </p:tgtEl>
                                        <p:attrNameLst>
                                          <p:attrName>style.visibility</p:attrName>
                                        </p:attrNameLst>
                                      </p:cBhvr>
                                      <p:to>
                                        <p:strVal val="hidden"/>
                                      </p:to>
                                    </p:set>
                                  </p:childTnLst>
                                </p:cTn>
                              </p:par>
                              <p:par>
                                <p:cTn id="130" presetID="1" presetClass="entr" presetSubtype="0" fill="hold" grpId="0" nodeType="withEffect">
                                  <p:stCondLst>
                                    <p:cond delay="0"/>
                                  </p:stCondLst>
                                  <p:childTnLst>
                                    <p:set>
                                      <p:cBhvr>
                                        <p:cTn id="131" dur="1" fill="hold">
                                          <p:stCondLst>
                                            <p:cond delay="0"/>
                                          </p:stCondLst>
                                        </p:cTn>
                                        <p:tgtEl>
                                          <p:spTgt spid="69"/>
                                        </p:tgtEl>
                                        <p:attrNameLst>
                                          <p:attrName>style.visibility</p:attrName>
                                        </p:attrNameLst>
                                      </p:cBhvr>
                                      <p:to>
                                        <p:strVal val="visible"/>
                                      </p:to>
                                    </p:set>
                                  </p:childTnLst>
                                </p:cTn>
                              </p:par>
                            </p:childTnLst>
                          </p:cTn>
                        </p:par>
                        <p:par>
                          <p:cTn id="132" fill="hold">
                            <p:stCondLst>
                              <p:cond delay="13500"/>
                            </p:stCondLst>
                            <p:childTnLst>
                              <p:par>
                                <p:cTn id="133" presetID="42" presetClass="path" presetSubtype="0" accel="50000" decel="50000" fill="hold" grpId="1" nodeType="afterEffect">
                                  <p:stCondLst>
                                    <p:cond delay="0"/>
                                  </p:stCondLst>
                                  <p:childTnLst>
                                    <p:animMotion origin="layout" path="M 4.44444E-6 0 L 0.09913 -0.00185 " pathEditMode="relative" rAng="0" ptsTypes="AA">
                                      <p:cBhvr>
                                        <p:cTn id="134" dur="500" fill="hold"/>
                                        <p:tgtEl>
                                          <p:spTgt spid="69"/>
                                        </p:tgtEl>
                                        <p:attrNameLst>
                                          <p:attrName>ppt_x</p:attrName>
                                          <p:attrName>ppt_y</p:attrName>
                                        </p:attrNameLst>
                                      </p:cBhvr>
                                      <p:rCtr x="4948" y="-93"/>
                                    </p:animMotion>
                                  </p:childTnLst>
                                </p:cTn>
                              </p:par>
                            </p:childTnLst>
                          </p:cTn>
                        </p:par>
                        <p:par>
                          <p:cTn id="135" fill="hold">
                            <p:stCondLst>
                              <p:cond delay="14000"/>
                            </p:stCondLst>
                            <p:childTnLst>
                              <p:par>
                                <p:cTn id="136" presetID="10" presetClass="exit" presetSubtype="0" fill="hold" grpId="2" nodeType="afterEffect">
                                  <p:stCondLst>
                                    <p:cond delay="0"/>
                                  </p:stCondLst>
                                  <p:childTnLst>
                                    <p:animEffect transition="out" filter="fade">
                                      <p:cBhvr>
                                        <p:cTn id="137" dur="500"/>
                                        <p:tgtEl>
                                          <p:spTgt spid="69"/>
                                        </p:tgtEl>
                                      </p:cBhvr>
                                    </p:animEffect>
                                    <p:set>
                                      <p:cBhvr>
                                        <p:cTn id="138" dur="1" fill="hold">
                                          <p:stCondLst>
                                            <p:cond delay="499"/>
                                          </p:stCondLst>
                                        </p:cTn>
                                        <p:tgtEl>
                                          <p:spTgt spid="69"/>
                                        </p:tgtEl>
                                        <p:attrNameLst>
                                          <p:attrName>style.visibility</p:attrName>
                                        </p:attrNameLst>
                                      </p:cBhvr>
                                      <p:to>
                                        <p:strVal val="hidden"/>
                                      </p:to>
                                    </p:set>
                                  </p:childTnLst>
                                </p:cTn>
                              </p:par>
                              <p:par>
                                <p:cTn id="139" presetID="1" presetClass="entr" presetSubtype="0" fill="hold" grpId="0" nodeType="withEffect">
                                  <p:stCondLst>
                                    <p:cond delay="0"/>
                                  </p:stCondLst>
                                  <p:childTnLst>
                                    <p:set>
                                      <p:cBhvr>
                                        <p:cTn id="140" dur="1" fill="hold">
                                          <p:stCondLst>
                                            <p:cond delay="0"/>
                                          </p:stCondLst>
                                        </p:cTn>
                                        <p:tgtEl>
                                          <p:spTgt spid="70"/>
                                        </p:tgtEl>
                                        <p:attrNameLst>
                                          <p:attrName>style.visibility</p:attrName>
                                        </p:attrNameLst>
                                      </p:cBhvr>
                                      <p:to>
                                        <p:strVal val="visible"/>
                                      </p:to>
                                    </p:set>
                                  </p:childTnLst>
                                </p:cTn>
                              </p:par>
                            </p:childTnLst>
                          </p:cTn>
                        </p:par>
                        <p:par>
                          <p:cTn id="141" fill="hold">
                            <p:stCondLst>
                              <p:cond delay="14500"/>
                            </p:stCondLst>
                            <p:childTnLst>
                              <p:par>
                                <p:cTn id="142" presetID="42" presetClass="path" presetSubtype="0" accel="50000" decel="50000" fill="hold" grpId="1" nodeType="afterEffect">
                                  <p:stCondLst>
                                    <p:cond delay="0"/>
                                  </p:stCondLst>
                                  <p:childTnLst>
                                    <p:animMotion origin="layout" path="M 3.05556E-6 -7.40741E-7 L 3.05556E-6 0.09745 " pathEditMode="relative" rAng="0" ptsTypes="AA">
                                      <p:cBhvr>
                                        <p:cTn id="143" dur="500" fill="hold"/>
                                        <p:tgtEl>
                                          <p:spTgt spid="70"/>
                                        </p:tgtEl>
                                        <p:attrNameLst>
                                          <p:attrName>ppt_x</p:attrName>
                                          <p:attrName>ppt_y</p:attrName>
                                        </p:attrNameLst>
                                      </p:cBhvr>
                                      <p:rCtr x="0" y="4861"/>
                                    </p:animMotion>
                                  </p:childTnLst>
                                </p:cTn>
                              </p:par>
                            </p:childTnLst>
                          </p:cTn>
                        </p:par>
                        <p:par>
                          <p:cTn id="144" fill="hold">
                            <p:stCondLst>
                              <p:cond delay="15000"/>
                            </p:stCondLst>
                            <p:childTnLst>
                              <p:par>
                                <p:cTn id="145" presetID="10" presetClass="exit" presetSubtype="0" fill="hold" grpId="2" nodeType="afterEffect">
                                  <p:stCondLst>
                                    <p:cond delay="0"/>
                                  </p:stCondLst>
                                  <p:childTnLst>
                                    <p:animEffect transition="out" filter="fade">
                                      <p:cBhvr>
                                        <p:cTn id="146" dur="500"/>
                                        <p:tgtEl>
                                          <p:spTgt spid="70"/>
                                        </p:tgtEl>
                                      </p:cBhvr>
                                    </p:animEffect>
                                    <p:set>
                                      <p:cBhvr>
                                        <p:cTn id="147" dur="1" fill="hold">
                                          <p:stCondLst>
                                            <p:cond delay="499"/>
                                          </p:stCondLst>
                                        </p:cTn>
                                        <p:tgtEl>
                                          <p:spTgt spid="70"/>
                                        </p:tgtEl>
                                        <p:attrNameLst>
                                          <p:attrName>style.visibility</p:attrName>
                                        </p:attrNameLst>
                                      </p:cBhvr>
                                      <p:to>
                                        <p:strVal val="hidden"/>
                                      </p:to>
                                    </p:set>
                                  </p:childTnLst>
                                </p:cTn>
                              </p:par>
                              <p:par>
                                <p:cTn id="148" presetID="1" presetClass="entr" presetSubtype="0" fill="hold" grpId="0" nodeType="withEffect">
                                  <p:stCondLst>
                                    <p:cond delay="0"/>
                                  </p:stCondLst>
                                  <p:childTnLst>
                                    <p:set>
                                      <p:cBhvr>
                                        <p:cTn id="149" dur="1" fill="hold">
                                          <p:stCondLst>
                                            <p:cond delay="0"/>
                                          </p:stCondLst>
                                        </p:cTn>
                                        <p:tgtEl>
                                          <p:spTgt spid="77"/>
                                        </p:tgtEl>
                                        <p:attrNameLst>
                                          <p:attrName>style.visibility</p:attrName>
                                        </p:attrNameLst>
                                      </p:cBhvr>
                                      <p:to>
                                        <p:strVal val="visible"/>
                                      </p:to>
                                    </p:set>
                                  </p:childTnLst>
                                </p:cTn>
                              </p:par>
                            </p:childTnLst>
                          </p:cTn>
                        </p:par>
                        <p:par>
                          <p:cTn id="150" fill="hold">
                            <p:stCondLst>
                              <p:cond delay="15500"/>
                            </p:stCondLst>
                            <p:childTnLst>
                              <p:par>
                                <p:cTn id="151" presetID="42" presetClass="path" presetSubtype="0" accel="50000" decel="50000" fill="hold" grpId="1" nodeType="afterEffect">
                                  <p:stCondLst>
                                    <p:cond delay="0"/>
                                  </p:stCondLst>
                                  <p:childTnLst>
                                    <p:animMotion origin="layout" path="M -2.77778E-6 -2.59259E-6 L 0.00261 -0.10162 " pathEditMode="relative" rAng="0" ptsTypes="AA">
                                      <p:cBhvr>
                                        <p:cTn id="152" dur="500" fill="hold"/>
                                        <p:tgtEl>
                                          <p:spTgt spid="77"/>
                                        </p:tgtEl>
                                        <p:attrNameLst>
                                          <p:attrName>ppt_x</p:attrName>
                                          <p:attrName>ppt_y</p:attrName>
                                        </p:attrNameLst>
                                      </p:cBhvr>
                                      <p:rCtr x="122" y="-5093"/>
                                    </p:animMotion>
                                  </p:childTnLst>
                                </p:cTn>
                              </p:par>
                            </p:childTnLst>
                          </p:cTn>
                        </p:par>
                        <p:par>
                          <p:cTn id="153" fill="hold">
                            <p:stCondLst>
                              <p:cond delay="16000"/>
                            </p:stCondLst>
                            <p:childTnLst>
                              <p:par>
                                <p:cTn id="154" presetID="10" presetClass="exit" presetSubtype="0" fill="hold" grpId="2" nodeType="afterEffect">
                                  <p:stCondLst>
                                    <p:cond delay="0"/>
                                  </p:stCondLst>
                                  <p:childTnLst>
                                    <p:animEffect transition="out" filter="fade">
                                      <p:cBhvr>
                                        <p:cTn id="155" dur="500"/>
                                        <p:tgtEl>
                                          <p:spTgt spid="77"/>
                                        </p:tgtEl>
                                      </p:cBhvr>
                                    </p:animEffect>
                                    <p:set>
                                      <p:cBhvr>
                                        <p:cTn id="156" dur="1" fill="hold">
                                          <p:stCondLst>
                                            <p:cond delay="499"/>
                                          </p:stCondLst>
                                        </p:cTn>
                                        <p:tgtEl>
                                          <p:spTgt spid="77"/>
                                        </p:tgtEl>
                                        <p:attrNameLst>
                                          <p:attrName>style.visibility</p:attrName>
                                        </p:attrNameLst>
                                      </p:cBhvr>
                                      <p:to>
                                        <p:strVal val="hidden"/>
                                      </p:to>
                                    </p:set>
                                  </p:childTnLst>
                                </p:cTn>
                              </p:par>
                              <p:par>
                                <p:cTn id="157" presetID="1" presetClass="entr" presetSubtype="0" fill="hold" grpId="0" nodeType="withEffect">
                                  <p:stCondLst>
                                    <p:cond delay="0"/>
                                  </p:stCondLst>
                                  <p:childTnLst>
                                    <p:set>
                                      <p:cBhvr>
                                        <p:cTn id="158" dur="1" fill="hold">
                                          <p:stCondLst>
                                            <p:cond delay="0"/>
                                          </p:stCondLst>
                                        </p:cTn>
                                        <p:tgtEl>
                                          <p:spTgt spid="71"/>
                                        </p:tgtEl>
                                        <p:attrNameLst>
                                          <p:attrName>style.visibility</p:attrName>
                                        </p:attrNameLst>
                                      </p:cBhvr>
                                      <p:to>
                                        <p:strVal val="visible"/>
                                      </p:to>
                                    </p:set>
                                  </p:childTnLst>
                                </p:cTn>
                              </p:par>
                            </p:childTnLst>
                          </p:cTn>
                        </p:par>
                        <p:par>
                          <p:cTn id="159" fill="hold">
                            <p:stCondLst>
                              <p:cond delay="16500"/>
                            </p:stCondLst>
                            <p:childTnLst>
                              <p:par>
                                <p:cTn id="160" presetID="42" presetClass="path" presetSubtype="0" accel="50000" decel="50000" fill="hold" grpId="1" nodeType="afterEffect">
                                  <p:stCondLst>
                                    <p:cond delay="0"/>
                                  </p:stCondLst>
                                  <p:childTnLst>
                                    <p:animMotion origin="layout" path="M -3.61111E-6 -3.7037E-7 L 0.08872 0.00093 " pathEditMode="relative" rAng="0" ptsTypes="AA">
                                      <p:cBhvr>
                                        <p:cTn id="161" dur="500" fill="hold"/>
                                        <p:tgtEl>
                                          <p:spTgt spid="71"/>
                                        </p:tgtEl>
                                        <p:attrNameLst>
                                          <p:attrName>ppt_x</p:attrName>
                                          <p:attrName>ppt_y</p:attrName>
                                        </p:attrNameLst>
                                      </p:cBhvr>
                                      <p:rCtr x="4427" y="46"/>
                                    </p:animMotion>
                                  </p:childTnLst>
                                </p:cTn>
                              </p:par>
                            </p:childTnLst>
                          </p:cTn>
                        </p:par>
                        <p:par>
                          <p:cTn id="162" fill="hold">
                            <p:stCondLst>
                              <p:cond delay="17000"/>
                            </p:stCondLst>
                            <p:childTnLst>
                              <p:par>
                                <p:cTn id="163" presetID="10" presetClass="exit" presetSubtype="0" fill="hold" grpId="2" nodeType="afterEffect">
                                  <p:stCondLst>
                                    <p:cond delay="0"/>
                                  </p:stCondLst>
                                  <p:childTnLst>
                                    <p:animEffect transition="out" filter="fade">
                                      <p:cBhvr>
                                        <p:cTn id="164" dur="500"/>
                                        <p:tgtEl>
                                          <p:spTgt spid="71"/>
                                        </p:tgtEl>
                                      </p:cBhvr>
                                    </p:animEffect>
                                    <p:set>
                                      <p:cBhvr>
                                        <p:cTn id="165" dur="1" fill="hold">
                                          <p:stCondLst>
                                            <p:cond delay="499"/>
                                          </p:stCondLst>
                                        </p:cTn>
                                        <p:tgtEl>
                                          <p:spTgt spid="71"/>
                                        </p:tgtEl>
                                        <p:attrNameLst>
                                          <p:attrName>style.visibility</p:attrName>
                                        </p:attrNameLst>
                                      </p:cBhvr>
                                      <p:to>
                                        <p:strVal val="hidden"/>
                                      </p:to>
                                    </p:set>
                                  </p:childTnLst>
                                </p:cTn>
                              </p:par>
                              <p:par>
                                <p:cTn id="166" presetID="1" presetClass="entr" presetSubtype="0" fill="hold" grpId="0" nodeType="withEffect">
                                  <p:stCondLst>
                                    <p:cond delay="0"/>
                                  </p:stCondLst>
                                  <p:childTnLst>
                                    <p:set>
                                      <p:cBhvr>
                                        <p:cTn id="167" dur="1" fill="hold">
                                          <p:stCondLst>
                                            <p:cond delay="0"/>
                                          </p:stCondLst>
                                        </p:cTn>
                                        <p:tgtEl>
                                          <p:spTgt spid="59"/>
                                        </p:tgtEl>
                                        <p:attrNameLst>
                                          <p:attrName>style.visibility</p:attrName>
                                        </p:attrNameLst>
                                      </p:cBhvr>
                                      <p:to>
                                        <p:strVal val="visible"/>
                                      </p:to>
                                    </p:set>
                                  </p:childTnLst>
                                </p:cTn>
                              </p:par>
                            </p:childTnLst>
                          </p:cTn>
                        </p:par>
                        <p:par>
                          <p:cTn id="168" fill="hold">
                            <p:stCondLst>
                              <p:cond delay="17500"/>
                            </p:stCondLst>
                            <p:childTnLst>
                              <p:par>
                                <p:cTn id="169" presetID="42" presetClass="path" presetSubtype="0" accel="50000" decel="50000" fill="hold" grpId="1" nodeType="afterEffect">
                                  <p:stCondLst>
                                    <p:cond delay="0"/>
                                  </p:stCondLst>
                                  <p:childTnLst>
                                    <p:animMotion origin="layout" path="M -5.55556E-7 -1.85185E-6 L -5.55556E-7 -0.09791 " pathEditMode="relative" rAng="0" ptsTypes="AA">
                                      <p:cBhvr>
                                        <p:cTn id="170" dur="500" fill="hold"/>
                                        <p:tgtEl>
                                          <p:spTgt spid="59"/>
                                        </p:tgtEl>
                                        <p:attrNameLst>
                                          <p:attrName>ppt_x</p:attrName>
                                          <p:attrName>ppt_y</p:attrName>
                                        </p:attrNameLst>
                                      </p:cBhvr>
                                      <p:rCtr x="0" y="-4907"/>
                                    </p:animMotion>
                                  </p:childTnLst>
                                </p:cTn>
                              </p:par>
                            </p:childTnLst>
                          </p:cTn>
                        </p:par>
                        <p:par>
                          <p:cTn id="171" fill="hold">
                            <p:stCondLst>
                              <p:cond delay="18000"/>
                            </p:stCondLst>
                            <p:childTnLst>
                              <p:par>
                                <p:cTn id="172" presetID="10" presetClass="exit" presetSubtype="0" fill="hold" grpId="2" nodeType="afterEffect">
                                  <p:stCondLst>
                                    <p:cond delay="0"/>
                                  </p:stCondLst>
                                  <p:childTnLst>
                                    <p:animEffect transition="out" filter="fade">
                                      <p:cBhvr>
                                        <p:cTn id="173" dur="500"/>
                                        <p:tgtEl>
                                          <p:spTgt spid="59"/>
                                        </p:tgtEl>
                                      </p:cBhvr>
                                    </p:animEffect>
                                    <p:set>
                                      <p:cBhvr>
                                        <p:cTn id="174" dur="1" fill="hold">
                                          <p:stCondLst>
                                            <p:cond delay="499"/>
                                          </p:stCondLst>
                                        </p:cTn>
                                        <p:tgtEl>
                                          <p:spTgt spid="59"/>
                                        </p:tgtEl>
                                        <p:attrNameLst>
                                          <p:attrName>style.visibility</p:attrName>
                                        </p:attrNameLst>
                                      </p:cBhvr>
                                      <p:to>
                                        <p:strVal val="hidden"/>
                                      </p:to>
                                    </p:set>
                                  </p:childTnLst>
                                </p:cTn>
                              </p:par>
                              <p:par>
                                <p:cTn id="175" presetID="1" presetClass="entr" presetSubtype="0" fill="hold" grpId="0" nodeType="withEffect">
                                  <p:stCondLst>
                                    <p:cond delay="0"/>
                                  </p:stCondLst>
                                  <p:childTnLst>
                                    <p:set>
                                      <p:cBhvr>
                                        <p:cTn id="176" dur="1" fill="hold">
                                          <p:stCondLst>
                                            <p:cond delay="0"/>
                                          </p:stCondLst>
                                        </p:cTn>
                                        <p:tgtEl>
                                          <p:spTgt spid="79"/>
                                        </p:tgtEl>
                                        <p:attrNameLst>
                                          <p:attrName>style.visibility</p:attrName>
                                        </p:attrNameLst>
                                      </p:cBhvr>
                                      <p:to>
                                        <p:strVal val="visible"/>
                                      </p:to>
                                    </p:set>
                                  </p:childTnLst>
                                </p:cTn>
                              </p:par>
                            </p:childTnLst>
                          </p:cTn>
                        </p:par>
                        <p:par>
                          <p:cTn id="177" fill="hold">
                            <p:stCondLst>
                              <p:cond delay="18500"/>
                            </p:stCondLst>
                            <p:childTnLst>
                              <p:par>
                                <p:cTn id="178" presetID="42" presetClass="path" presetSubtype="0" accel="50000" decel="50000" fill="hold" grpId="1" nodeType="afterEffect">
                                  <p:stCondLst>
                                    <p:cond delay="0"/>
                                  </p:stCondLst>
                                  <p:childTnLst>
                                    <p:animMotion origin="layout" path="M -2.77778E-7 2.59259E-6 L -0.00191 0.08819 " pathEditMode="relative" rAng="0" ptsTypes="AA">
                                      <p:cBhvr>
                                        <p:cTn id="179" dur="500" fill="hold"/>
                                        <p:tgtEl>
                                          <p:spTgt spid="79"/>
                                        </p:tgtEl>
                                        <p:attrNameLst>
                                          <p:attrName>ppt_x</p:attrName>
                                          <p:attrName>ppt_y</p:attrName>
                                        </p:attrNameLst>
                                      </p:cBhvr>
                                      <p:rCtr x="-104" y="4398"/>
                                    </p:animMotion>
                                  </p:childTnLst>
                                </p:cTn>
                              </p:par>
                            </p:childTnLst>
                          </p:cTn>
                        </p:par>
                        <p:par>
                          <p:cTn id="180" fill="hold">
                            <p:stCondLst>
                              <p:cond delay="19000"/>
                            </p:stCondLst>
                            <p:childTnLst>
                              <p:par>
                                <p:cTn id="181" presetID="10" presetClass="exit" presetSubtype="0" fill="hold" grpId="2" nodeType="afterEffect">
                                  <p:stCondLst>
                                    <p:cond delay="0"/>
                                  </p:stCondLst>
                                  <p:childTnLst>
                                    <p:animEffect transition="out" filter="fade">
                                      <p:cBhvr>
                                        <p:cTn id="182" dur="500"/>
                                        <p:tgtEl>
                                          <p:spTgt spid="79"/>
                                        </p:tgtEl>
                                      </p:cBhvr>
                                    </p:animEffect>
                                    <p:set>
                                      <p:cBhvr>
                                        <p:cTn id="183" dur="1" fill="hold">
                                          <p:stCondLst>
                                            <p:cond delay="499"/>
                                          </p:stCondLst>
                                        </p:cTn>
                                        <p:tgtEl>
                                          <p:spTgt spid="79"/>
                                        </p:tgtEl>
                                        <p:attrNameLst>
                                          <p:attrName>style.visibility</p:attrName>
                                        </p:attrNameLst>
                                      </p:cBhvr>
                                      <p:to>
                                        <p:strVal val="hidden"/>
                                      </p:to>
                                    </p:set>
                                  </p:childTnLst>
                                </p:cTn>
                              </p:par>
                              <p:par>
                                <p:cTn id="184" presetID="1" presetClass="entr" presetSubtype="0" fill="hold" grpId="0" nodeType="withEffect">
                                  <p:stCondLst>
                                    <p:cond delay="0"/>
                                  </p:stCondLst>
                                  <p:childTnLst>
                                    <p:set>
                                      <p:cBhvr>
                                        <p:cTn id="185" dur="1" fill="hold">
                                          <p:stCondLst>
                                            <p:cond delay="0"/>
                                          </p:stCondLst>
                                        </p:cTn>
                                        <p:tgtEl>
                                          <p:spTgt spid="73"/>
                                        </p:tgtEl>
                                        <p:attrNameLst>
                                          <p:attrName>style.visibility</p:attrName>
                                        </p:attrNameLst>
                                      </p:cBhvr>
                                      <p:to>
                                        <p:strVal val="visible"/>
                                      </p:to>
                                    </p:set>
                                  </p:childTnLst>
                                </p:cTn>
                              </p:par>
                            </p:childTnLst>
                          </p:cTn>
                        </p:par>
                        <p:par>
                          <p:cTn id="186" fill="hold">
                            <p:stCondLst>
                              <p:cond delay="19500"/>
                            </p:stCondLst>
                            <p:childTnLst>
                              <p:par>
                                <p:cTn id="187" presetID="42" presetClass="path" presetSubtype="0" accel="50000" decel="50000" fill="hold" grpId="1" nodeType="afterEffect">
                                  <p:stCondLst>
                                    <p:cond delay="0"/>
                                  </p:stCondLst>
                                  <p:childTnLst>
                                    <p:animMotion origin="layout" path="M 5.55556E-7 -1.85185E-6 L 0.07847 -0.09653 " pathEditMode="relative" rAng="0" ptsTypes="AA">
                                      <p:cBhvr>
                                        <p:cTn id="188" dur="500" fill="hold"/>
                                        <p:tgtEl>
                                          <p:spTgt spid="73"/>
                                        </p:tgtEl>
                                        <p:attrNameLst>
                                          <p:attrName>ppt_x</p:attrName>
                                          <p:attrName>ppt_y</p:attrName>
                                        </p:attrNameLst>
                                      </p:cBhvr>
                                      <p:rCtr x="3924" y="-4838"/>
                                    </p:animMotion>
                                  </p:childTnLst>
                                </p:cTn>
                              </p:par>
                            </p:childTnLst>
                          </p:cTn>
                        </p:par>
                        <p:par>
                          <p:cTn id="189" fill="hold">
                            <p:stCondLst>
                              <p:cond delay="20000"/>
                            </p:stCondLst>
                            <p:childTnLst>
                              <p:par>
                                <p:cTn id="190" presetID="10" presetClass="exit" presetSubtype="0" fill="hold" grpId="2" nodeType="afterEffect">
                                  <p:stCondLst>
                                    <p:cond delay="0"/>
                                  </p:stCondLst>
                                  <p:childTnLst>
                                    <p:animEffect transition="out" filter="fade">
                                      <p:cBhvr>
                                        <p:cTn id="191" dur="500"/>
                                        <p:tgtEl>
                                          <p:spTgt spid="73"/>
                                        </p:tgtEl>
                                      </p:cBhvr>
                                    </p:animEffect>
                                    <p:set>
                                      <p:cBhvr>
                                        <p:cTn id="192" dur="1" fill="hold">
                                          <p:stCondLst>
                                            <p:cond delay="499"/>
                                          </p:stCondLst>
                                        </p:cTn>
                                        <p:tgtEl>
                                          <p:spTgt spid="73"/>
                                        </p:tgtEl>
                                        <p:attrNameLst>
                                          <p:attrName>style.visibility</p:attrName>
                                        </p:attrNameLst>
                                      </p:cBhvr>
                                      <p:to>
                                        <p:strVal val="hidden"/>
                                      </p:to>
                                    </p:set>
                                  </p:childTnLst>
                                </p:cTn>
                              </p:par>
                              <p:par>
                                <p:cTn id="193" presetID="1" presetClass="entr" presetSubtype="0" fill="hold" grpId="0" nodeType="withEffect">
                                  <p:stCondLst>
                                    <p:cond delay="0"/>
                                  </p:stCondLst>
                                  <p:childTnLst>
                                    <p:set>
                                      <p:cBhvr>
                                        <p:cTn id="194" dur="1" fill="hold">
                                          <p:stCondLst>
                                            <p:cond delay="0"/>
                                          </p:stCondLst>
                                        </p:cTn>
                                        <p:tgtEl>
                                          <p:spTgt spid="80"/>
                                        </p:tgtEl>
                                        <p:attrNameLst>
                                          <p:attrName>style.visibility</p:attrName>
                                        </p:attrNameLst>
                                      </p:cBhvr>
                                      <p:to>
                                        <p:strVal val="visible"/>
                                      </p:to>
                                    </p:set>
                                  </p:childTnLst>
                                </p:cTn>
                              </p:par>
                            </p:childTnLst>
                          </p:cTn>
                        </p:par>
                        <p:par>
                          <p:cTn id="195" fill="hold">
                            <p:stCondLst>
                              <p:cond delay="20500"/>
                            </p:stCondLst>
                            <p:childTnLst>
                              <p:par>
                                <p:cTn id="196" presetID="42" presetClass="path" presetSubtype="0" accel="50000" decel="50000" fill="hold" grpId="1" nodeType="afterEffect">
                                  <p:stCondLst>
                                    <p:cond delay="0"/>
                                  </p:stCondLst>
                                  <p:childTnLst>
                                    <p:animMotion origin="layout" path="M -3.33333E-6 2.59259E-6 L -0.07951 0.08819 " pathEditMode="relative" rAng="0" ptsTypes="AA">
                                      <p:cBhvr>
                                        <p:cTn id="197" dur="500" fill="hold"/>
                                        <p:tgtEl>
                                          <p:spTgt spid="80"/>
                                        </p:tgtEl>
                                        <p:attrNameLst>
                                          <p:attrName>ppt_x</p:attrName>
                                          <p:attrName>ppt_y</p:attrName>
                                        </p:attrNameLst>
                                      </p:cBhvr>
                                      <p:rCtr x="-3976" y="4398"/>
                                    </p:animMotion>
                                  </p:childTnLst>
                                </p:cTn>
                              </p:par>
                            </p:childTnLst>
                          </p:cTn>
                        </p:par>
                        <p:par>
                          <p:cTn id="198" fill="hold">
                            <p:stCondLst>
                              <p:cond delay="21000"/>
                            </p:stCondLst>
                            <p:childTnLst>
                              <p:par>
                                <p:cTn id="199" presetID="10" presetClass="exit" presetSubtype="0" fill="hold" grpId="2" nodeType="afterEffect">
                                  <p:stCondLst>
                                    <p:cond delay="0"/>
                                  </p:stCondLst>
                                  <p:childTnLst>
                                    <p:animEffect transition="out" filter="fade">
                                      <p:cBhvr>
                                        <p:cTn id="200" dur="500"/>
                                        <p:tgtEl>
                                          <p:spTgt spid="80"/>
                                        </p:tgtEl>
                                      </p:cBhvr>
                                    </p:animEffect>
                                    <p:set>
                                      <p:cBhvr>
                                        <p:cTn id="201" dur="1" fill="hold">
                                          <p:stCondLst>
                                            <p:cond delay="499"/>
                                          </p:stCondLst>
                                        </p:cTn>
                                        <p:tgtEl>
                                          <p:spTgt spid="80"/>
                                        </p:tgtEl>
                                        <p:attrNameLst>
                                          <p:attrName>style.visibility</p:attrName>
                                        </p:attrNameLst>
                                      </p:cBhvr>
                                      <p:to>
                                        <p:strVal val="hidden"/>
                                      </p:to>
                                    </p:set>
                                  </p:childTnLst>
                                </p:cTn>
                              </p:par>
                              <p:par>
                                <p:cTn id="202" presetID="1" presetClass="entr" presetSubtype="0" fill="hold" grpId="0" nodeType="withEffect">
                                  <p:stCondLst>
                                    <p:cond delay="0"/>
                                  </p:stCondLst>
                                  <p:childTnLst>
                                    <p:set>
                                      <p:cBhvr>
                                        <p:cTn id="203" dur="1" fill="hold">
                                          <p:stCondLst>
                                            <p:cond delay="0"/>
                                          </p:stCondLst>
                                        </p:cTn>
                                        <p:tgtEl>
                                          <p:spTgt spid="72"/>
                                        </p:tgtEl>
                                        <p:attrNameLst>
                                          <p:attrName>style.visibility</p:attrName>
                                        </p:attrNameLst>
                                      </p:cBhvr>
                                      <p:to>
                                        <p:strVal val="visible"/>
                                      </p:to>
                                    </p:set>
                                  </p:childTnLst>
                                </p:cTn>
                              </p:par>
                            </p:childTnLst>
                          </p:cTn>
                        </p:par>
                        <p:par>
                          <p:cTn id="204" fill="hold">
                            <p:stCondLst>
                              <p:cond delay="21500"/>
                            </p:stCondLst>
                            <p:childTnLst>
                              <p:par>
                                <p:cTn id="205" presetID="42" presetClass="path" presetSubtype="0" accel="50000" decel="50000" fill="hold" grpId="1" nodeType="afterEffect">
                                  <p:stCondLst>
                                    <p:cond delay="0"/>
                                  </p:stCondLst>
                                  <p:childTnLst>
                                    <p:animMotion origin="layout" path="M 5.55556E-7 3.7037E-6 L 0.08733 -0.00024 " pathEditMode="relative" rAng="0" ptsTypes="AA">
                                      <p:cBhvr>
                                        <p:cTn id="206" dur="500" fill="hold"/>
                                        <p:tgtEl>
                                          <p:spTgt spid="72"/>
                                        </p:tgtEl>
                                        <p:attrNameLst>
                                          <p:attrName>ppt_x</p:attrName>
                                          <p:attrName>ppt_y</p:attrName>
                                        </p:attrNameLst>
                                      </p:cBhvr>
                                      <p:rCtr x="4358" y="-23"/>
                                    </p:animMotion>
                                  </p:childTnLst>
                                </p:cTn>
                              </p:par>
                            </p:childTnLst>
                          </p:cTn>
                        </p:par>
                        <p:par>
                          <p:cTn id="207" fill="hold">
                            <p:stCondLst>
                              <p:cond delay="22000"/>
                            </p:stCondLst>
                            <p:childTnLst>
                              <p:par>
                                <p:cTn id="208" presetID="10" presetClass="exit" presetSubtype="0" fill="hold" grpId="2" nodeType="afterEffect">
                                  <p:stCondLst>
                                    <p:cond delay="0"/>
                                  </p:stCondLst>
                                  <p:childTnLst>
                                    <p:animEffect transition="out" filter="fade">
                                      <p:cBhvr>
                                        <p:cTn id="209" dur="500"/>
                                        <p:tgtEl>
                                          <p:spTgt spid="72"/>
                                        </p:tgtEl>
                                      </p:cBhvr>
                                    </p:animEffect>
                                    <p:set>
                                      <p:cBhvr>
                                        <p:cTn id="210" dur="1" fill="hold">
                                          <p:stCondLst>
                                            <p:cond delay="499"/>
                                          </p:stCondLst>
                                        </p:cTn>
                                        <p:tgtEl>
                                          <p:spTgt spid="72"/>
                                        </p:tgtEl>
                                        <p:attrNameLst>
                                          <p:attrName>style.visibility</p:attrName>
                                        </p:attrNameLst>
                                      </p:cBhvr>
                                      <p:to>
                                        <p:strVal val="hidden"/>
                                      </p:to>
                                    </p:set>
                                  </p:childTnLst>
                                </p:cTn>
                              </p:par>
                              <p:par>
                                <p:cTn id="211" presetID="1" presetClass="entr" presetSubtype="0" fill="hold" grpId="0" nodeType="withEffect">
                                  <p:stCondLst>
                                    <p:cond delay="0"/>
                                  </p:stCondLst>
                                  <p:childTnLst>
                                    <p:set>
                                      <p:cBhvr>
                                        <p:cTn id="212" dur="1" fill="hold">
                                          <p:stCondLst>
                                            <p:cond delay="0"/>
                                          </p:stCondLst>
                                        </p:cTn>
                                        <p:tgtEl>
                                          <p:spTgt spid="75"/>
                                        </p:tgtEl>
                                        <p:attrNameLst>
                                          <p:attrName>style.visibility</p:attrName>
                                        </p:attrNameLst>
                                      </p:cBhvr>
                                      <p:to>
                                        <p:strVal val="visible"/>
                                      </p:to>
                                    </p:set>
                                  </p:childTnLst>
                                </p:cTn>
                              </p:par>
                            </p:childTnLst>
                          </p:cTn>
                        </p:par>
                        <p:par>
                          <p:cTn id="213" fill="hold">
                            <p:stCondLst>
                              <p:cond delay="22500"/>
                            </p:stCondLst>
                            <p:childTnLst>
                              <p:par>
                                <p:cTn id="214" presetID="42" presetClass="path" presetSubtype="0" accel="50000" decel="50000" fill="hold" grpId="1" nodeType="afterEffect">
                                  <p:stCondLst>
                                    <p:cond delay="0"/>
                                  </p:stCondLst>
                                  <p:childTnLst>
                                    <p:animMotion origin="layout" path="M 5.55556E-7 0 L 0.08108 0.10718 " pathEditMode="relative" rAng="0" ptsTypes="AA">
                                      <p:cBhvr>
                                        <p:cTn id="215" dur="500" fill="hold"/>
                                        <p:tgtEl>
                                          <p:spTgt spid="75"/>
                                        </p:tgtEl>
                                        <p:attrNameLst>
                                          <p:attrName>ppt_x</p:attrName>
                                          <p:attrName>ppt_y</p:attrName>
                                        </p:attrNameLst>
                                      </p:cBhvr>
                                      <p:rCtr x="4045" y="5347"/>
                                    </p:animMotion>
                                  </p:childTnLst>
                                </p:cTn>
                              </p:par>
                            </p:childTnLst>
                          </p:cTn>
                        </p:par>
                        <p:par>
                          <p:cTn id="216" fill="hold">
                            <p:stCondLst>
                              <p:cond delay="23000"/>
                            </p:stCondLst>
                            <p:childTnLst>
                              <p:par>
                                <p:cTn id="217" presetID="10" presetClass="exit" presetSubtype="0" fill="hold" grpId="2" nodeType="afterEffect">
                                  <p:stCondLst>
                                    <p:cond delay="0"/>
                                  </p:stCondLst>
                                  <p:childTnLst>
                                    <p:animEffect transition="out" filter="fade">
                                      <p:cBhvr>
                                        <p:cTn id="218" dur="500"/>
                                        <p:tgtEl>
                                          <p:spTgt spid="75"/>
                                        </p:tgtEl>
                                      </p:cBhvr>
                                    </p:animEffect>
                                    <p:set>
                                      <p:cBhvr>
                                        <p:cTn id="219" dur="1" fill="hold">
                                          <p:stCondLst>
                                            <p:cond delay="499"/>
                                          </p:stCondLst>
                                        </p:cTn>
                                        <p:tgtEl>
                                          <p:spTgt spid="75"/>
                                        </p:tgtEl>
                                        <p:attrNameLst>
                                          <p:attrName>style.visibility</p:attrName>
                                        </p:attrNameLst>
                                      </p:cBhvr>
                                      <p:to>
                                        <p:strVal val="hidden"/>
                                      </p:to>
                                    </p:set>
                                  </p:childTnLst>
                                </p:cTn>
                              </p:par>
                              <p:par>
                                <p:cTn id="220" presetID="1" presetClass="entr" presetSubtype="0" fill="hold" grpId="0" nodeType="withEffect">
                                  <p:stCondLst>
                                    <p:cond delay="0"/>
                                  </p:stCondLst>
                                  <p:childTnLst>
                                    <p:set>
                                      <p:cBhvr>
                                        <p:cTn id="221" dur="1" fill="hold">
                                          <p:stCondLst>
                                            <p:cond delay="0"/>
                                          </p:stCondLst>
                                        </p:cTn>
                                        <p:tgtEl>
                                          <p:spTgt spid="81"/>
                                        </p:tgtEl>
                                        <p:attrNameLst>
                                          <p:attrName>style.visibility</p:attrName>
                                        </p:attrNameLst>
                                      </p:cBhvr>
                                      <p:to>
                                        <p:strVal val="visible"/>
                                      </p:to>
                                    </p:set>
                                  </p:childTnLst>
                                </p:cTn>
                              </p:par>
                            </p:childTnLst>
                          </p:cTn>
                        </p:par>
                        <p:par>
                          <p:cTn id="222" fill="hold">
                            <p:stCondLst>
                              <p:cond delay="23500"/>
                            </p:stCondLst>
                            <p:childTnLst>
                              <p:par>
                                <p:cTn id="223" presetID="42" presetClass="path" presetSubtype="0" accel="50000" decel="50000" fill="hold" grpId="1" nodeType="afterEffect">
                                  <p:stCondLst>
                                    <p:cond delay="0"/>
                                  </p:stCondLst>
                                  <p:childTnLst>
                                    <p:animMotion origin="layout" path="M -3.33333E-6 3.7037E-6 L -0.07951 3.7037E-6 " pathEditMode="relative" rAng="0" ptsTypes="AA">
                                      <p:cBhvr>
                                        <p:cTn id="224" dur="500" fill="hold"/>
                                        <p:tgtEl>
                                          <p:spTgt spid="81"/>
                                        </p:tgtEl>
                                        <p:attrNameLst>
                                          <p:attrName>ppt_x</p:attrName>
                                          <p:attrName>ppt_y</p:attrName>
                                        </p:attrNameLst>
                                      </p:cBhvr>
                                      <p:rCtr x="-3976" y="0"/>
                                    </p:animMotion>
                                  </p:childTnLst>
                                </p:cTn>
                              </p:par>
                            </p:childTnLst>
                          </p:cTn>
                        </p:par>
                        <p:par>
                          <p:cTn id="225" fill="hold">
                            <p:stCondLst>
                              <p:cond delay="24000"/>
                            </p:stCondLst>
                            <p:childTnLst>
                              <p:par>
                                <p:cTn id="226" presetID="10" presetClass="exit" presetSubtype="0" fill="hold" grpId="2" nodeType="afterEffect">
                                  <p:stCondLst>
                                    <p:cond delay="0"/>
                                  </p:stCondLst>
                                  <p:childTnLst>
                                    <p:animEffect transition="out" filter="fade">
                                      <p:cBhvr>
                                        <p:cTn id="227" dur="500"/>
                                        <p:tgtEl>
                                          <p:spTgt spid="81"/>
                                        </p:tgtEl>
                                      </p:cBhvr>
                                    </p:animEffect>
                                    <p:set>
                                      <p:cBhvr>
                                        <p:cTn id="228" dur="1" fill="hold">
                                          <p:stCondLst>
                                            <p:cond delay="499"/>
                                          </p:stCondLst>
                                        </p:cTn>
                                        <p:tgtEl>
                                          <p:spTgt spid="81"/>
                                        </p:tgtEl>
                                        <p:attrNameLst>
                                          <p:attrName>style.visibility</p:attrName>
                                        </p:attrNameLst>
                                      </p:cBhvr>
                                      <p:to>
                                        <p:strVal val="hidden"/>
                                      </p:to>
                                    </p:set>
                                  </p:childTnLst>
                                </p:cTn>
                              </p:par>
                              <p:par>
                                <p:cTn id="229" presetID="1" presetClass="entr" presetSubtype="0" fill="hold" grpId="0" nodeType="withEffect">
                                  <p:stCondLst>
                                    <p:cond delay="0"/>
                                  </p:stCondLst>
                                  <p:childTnLst>
                                    <p:set>
                                      <p:cBhvr>
                                        <p:cTn id="230" dur="1" fill="hold">
                                          <p:stCondLst>
                                            <p:cond delay="0"/>
                                          </p:stCondLst>
                                        </p:cTn>
                                        <p:tgtEl>
                                          <p:spTgt spid="82"/>
                                        </p:tgtEl>
                                        <p:attrNameLst>
                                          <p:attrName>style.visibility</p:attrName>
                                        </p:attrNameLst>
                                      </p:cBhvr>
                                      <p:to>
                                        <p:strVal val="visible"/>
                                      </p:to>
                                    </p:set>
                                  </p:childTnLst>
                                </p:cTn>
                              </p:par>
                            </p:childTnLst>
                          </p:cTn>
                        </p:par>
                        <p:par>
                          <p:cTn id="231" fill="hold">
                            <p:stCondLst>
                              <p:cond delay="24500"/>
                            </p:stCondLst>
                            <p:childTnLst>
                              <p:par>
                                <p:cTn id="232" presetID="42" presetClass="path" presetSubtype="0" accel="50000" decel="50000" fill="hold" grpId="1" nodeType="afterEffect">
                                  <p:stCondLst>
                                    <p:cond delay="0"/>
                                  </p:stCondLst>
                                  <p:childTnLst>
                                    <p:animMotion origin="layout" path="M -3.33333E-6 -2.59259E-6 L -0.07951 -0.10486 " pathEditMode="relative" rAng="0" ptsTypes="AA">
                                      <p:cBhvr>
                                        <p:cTn id="233" dur="500" fill="hold"/>
                                        <p:tgtEl>
                                          <p:spTgt spid="82"/>
                                        </p:tgtEl>
                                        <p:attrNameLst>
                                          <p:attrName>ppt_x</p:attrName>
                                          <p:attrName>ppt_y</p:attrName>
                                        </p:attrNameLst>
                                      </p:cBhvr>
                                      <p:rCtr x="-3976" y="-5255"/>
                                    </p:animMotion>
                                  </p:childTnLst>
                                </p:cTn>
                              </p:par>
                            </p:childTnLst>
                          </p:cTn>
                        </p:par>
                        <p:par>
                          <p:cTn id="234" fill="hold">
                            <p:stCondLst>
                              <p:cond delay="25000"/>
                            </p:stCondLst>
                            <p:childTnLst>
                              <p:par>
                                <p:cTn id="235" presetID="10" presetClass="exit" presetSubtype="0" fill="hold" grpId="2" nodeType="afterEffect">
                                  <p:stCondLst>
                                    <p:cond delay="0"/>
                                  </p:stCondLst>
                                  <p:childTnLst>
                                    <p:animEffect transition="out" filter="fade">
                                      <p:cBhvr>
                                        <p:cTn id="236" dur="500"/>
                                        <p:tgtEl>
                                          <p:spTgt spid="82"/>
                                        </p:tgtEl>
                                      </p:cBhvr>
                                    </p:animEffect>
                                    <p:set>
                                      <p:cBhvr>
                                        <p:cTn id="237" dur="1" fill="hold">
                                          <p:stCondLst>
                                            <p:cond delay="499"/>
                                          </p:stCondLst>
                                        </p:cTn>
                                        <p:tgtEl>
                                          <p:spTgt spid="82"/>
                                        </p:tgtEl>
                                        <p:attrNameLst>
                                          <p:attrName>style.visibility</p:attrName>
                                        </p:attrNameLst>
                                      </p:cBhvr>
                                      <p:to>
                                        <p:strVal val="hidden"/>
                                      </p:to>
                                    </p:set>
                                  </p:childTnLst>
                                </p:cTn>
                              </p:par>
                              <p:par>
                                <p:cTn id="238" presetID="1" presetClass="entr" presetSubtype="0" fill="hold" grpId="0" nodeType="withEffect">
                                  <p:stCondLst>
                                    <p:cond delay="0"/>
                                  </p:stCondLst>
                                  <p:childTnLst>
                                    <p:set>
                                      <p:cBhvr>
                                        <p:cTn id="239" dur="1" fill="hold">
                                          <p:stCondLst>
                                            <p:cond delay="0"/>
                                          </p:stCondLst>
                                        </p:cTn>
                                        <p:tgtEl>
                                          <p:spTgt spid="76"/>
                                        </p:tgtEl>
                                        <p:attrNameLst>
                                          <p:attrName>style.visibility</p:attrName>
                                        </p:attrNameLst>
                                      </p:cBhvr>
                                      <p:to>
                                        <p:strVal val="visible"/>
                                      </p:to>
                                    </p:set>
                                  </p:childTnLst>
                                </p:cTn>
                              </p:par>
                            </p:childTnLst>
                          </p:cTn>
                        </p:par>
                        <p:par>
                          <p:cTn id="240" fill="hold">
                            <p:stCondLst>
                              <p:cond delay="25500"/>
                            </p:stCondLst>
                            <p:childTnLst>
                              <p:par>
                                <p:cTn id="241" presetID="42" presetClass="path" presetSubtype="0" accel="50000" decel="50000" fill="hold" grpId="1" nodeType="afterEffect">
                                  <p:stCondLst>
                                    <p:cond delay="0"/>
                                  </p:stCondLst>
                                  <p:childTnLst>
                                    <p:animMotion origin="layout" path="M -5.55556E-7 4.44444E-6 L -5.55556E-7 0.10185 " pathEditMode="relative" rAng="0" ptsTypes="AA">
                                      <p:cBhvr>
                                        <p:cTn id="242" dur="500" fill="hold"/>
                                        <p:tgtEl>
                                          <p:spTgt spid="76"/>
                                        </p:tgtEl>
                                        <p:attrNameLst>
                                          <p:attrName>ppt_x</p:attrName>
                                          <p:attrName>ppt_y</p:attrName>
                                        </p:attrNameLst>
                                      </p:cBhvr>
                                      <p:rCtr x="0" y="5093"/>
                                    </p:animMotion>
                                  </p:childTnLst>
                                </p:cTn>
                              </p:par>
                            </p:childTnLst>
                          </p:cTn>
                        </p:par>
                        <p:par>
                          <p:cTn id="243" fill="hold">
                            <p:stCondLst>
                              <p:cond delay="26000"/>
                            </p:stCondLst>
                            <p:childTnLst>
                              <p:par>
                                <p:cTn id="244" presetID="10" presetClass="exit" presetSubtype="0" fill="hold" grpId="2" nodeType="afterEffect">
                                  <p:stCondLst>
                                    <p:cond delay="0"/>
                                  </p:stCondLst>
                                  <p:childTnLst>
                                    <p:animEffect transition="out" filter="fade">
                                      <p:cBhvr>
                                        <p:cTn id="245" dur="500"/>
                                        <p:tgtEl>
                                          <p:spTgt spid="76"/>
                                        </p:tgtEl>
                                      </p:cBhvr>
                                    </p:animEffect>
                                    <p:set>
                                      <p:cBhvr>
                                        <p:cTn id="246" dur="1" fill="hold">
                                          <p:stCondLst>
                                            <p:cond delay="499"/>
                                          </p:stCondLst>
                                        </p:cTn>
                                        <p:tgtEl>
                                          <p:spTgt spid="76"/>
                                        </p:tgtEl>
                                        <p:attrNameLst>
                                          <p:attrName>style.visibility</p:attrName>
                                        </p:attrNameLst>
                                      </p:cBhvr>
                                      <p:to>
                                        <p:strVal val="hidden"/>
                                      </p:to>
                                    </p:set>
                                  </p:childTnLst>
                                </p:cTn>
                              </p:par>
                              <p:par>
                                <p:cTn id="247" presetID="1" presetClass="entr" presetSubtype="0" fill="hold" grpId="0" nodeType="withEffect">
                                  <p:stCondLst>
                                    <p:cond delay="0"/>
                                  </p:stCondLst>
                                  <p:childTnLst>
                                    <p:set>
                                      <p:cBhvr>
                                        <p:cTn id="248" dur="1" fill="hold">
                                          <p:stCondLst>
                                            <p:cond delay="0"/>
                                          </p:stCondLst>
                                        </p:cTn>
                                        <p:tgtEl>
                                          <p:spTgt spid="83"/>
                                        </p:tgtEl>
                                        <p:attrNameLst>
                                          <p:attrName>style.visibility</p:attrName>
                                        </p:attrNameLst>
                                      </p:cBhvr>
                                      <p:to>
                                        <p:strVal val="visible"/>
                                      </p:to>
                                    </p:set>
                                  </p:childTnLst>
                                </p:cTn>
                              </p:par>
                            </p:childTnLst>
                          </p:cTn>
                        </p:par>
                        <p:par>
                          <p:cTn id="249" fill="hold">
                            <p:stCondLst>
                              <p:cond delay="26500"/>
                            </p:stCondLst>
                            <p:childTnLst>
                              <p:par>
                                <p:cTn id="250" presetID="42" presetClass="path" presetSubtype="0" accel="50000" decel="50000" fill="hold" grpId="1" nodeType="afterEffect">
                                  <p:stCondLst>
                                    <p:cond delay="0"/>
                                  </p:stCondLst>
                                  <p:childTnLst>
                                    <p:animMotion origin="layout" path="M 4.44444E-6 -2.59259E-6 L -0.00313 -0.0993 " pathEditMode="relative" rAng="0" ptsTypes="AA">
                                      <p:cBhvr>
                                        <p:cTn id="251" dur="500" fill="hold"/>
                                        <p:tgtEl>
                                          <p:spTgt spid="83"/>
                                        </p:tgtEl>
                                        <p:attrNameLst>
                                          <p:attrName>ppt_x</p:attrName>
                                          <p:attrName>ppt_y</p:attrName>
                                        </p:attrNameLst>
                                      </p:cBhvr>
                                      <p:rCtr x="-156" y="-4977"/>
                                    </p:animMotion>
                                  </p:childTnLst>
                                </p:cTn>
                              </p:par>
                            </p:childTnLst>
                          </p:cTn>
                        </p:par>
                        <p:par>
                          <p:cTn id="252" fill="hold">
                            <p:stCondLst>
                              <p:cond delay="27000"/>
                            </p:stCondLst>
                            <p:childTnLst>
                              <p:par>
                                <p:cTn id="253" presetID="10" presetClass="exit" presetSubtype="0" fill="hold" grpId="2" nodeType="afterEffect">
                                  <p:stCondLst>
                                    <p:cond delay="0"/>
                                  </p:stCondLst>
                                  <p:childTnLst>
                                    <p:animEffect transition="out" filter="fade">
                                      <p:cBhvr>
                                        <p:cTn id="254" dur="500"/>
                                        <p:tgtEl>
                                          <p:spTgt spid="83"/>
                                        </p:tgtEl>
                                      </p:cBhvr>
                                    </p:animEffect>
                                    <p:set>
                                      <p:cBhvr>
                                        <p:cTn id="255" dur="1" fill="hold">
                                          <p:stCondLst>
                                            <p:cond delay="499"/>
                                          </p:stCondLst>
                                        </p:cTn>
                                        <p:tgtEl>
                                          <p:spTgt spid="83"/>
                                        </p:tgtEl>
                                        <p:attrNameLst>
                                          <p:attrName>style.visibility</p:attrName>
                                        </p:attrNameLst>
                                      </p:cBhvr>
                                      <p:to>
                                        <p:strVal val="hidden"/>
                                      </p:to>
                                    </p:set>
                                  </p:childTnLst>
                                </p:cTn>
                              </p:par>
                              <p:par>
                                <p:cTn id="256" presetID="1" presetClass="entr" presetSubtype="0" fill="hold" grpId="0" nodeType="withEffect">
                                  <p:stCondLst>
                                    <p:cond delay="0"/>
                                  </p:stCondLst>
                                  <p:childTnLst>
                                    <p:set>
                                      <p:cBhvr>
                                        <p:cTn id="257" dur="1" fill="hold">
                                          <p:stCondLst>
                                            <p:cond delay="0"/>
                                          </p:stCondLst>
                                        </p:cTn>
                                        <p:tgtEl>
                                          <p:spTgt spid="84"/>
                                        </p:tgtEl>
                                        <p:attrNameLst>
                                          <p:attrName>style.visibility</p:attrName>
                                        </p:attrNameLst>
                                      </p:cBhvr>
                                      <p:to>
                                        <p:strVal val="visible"/>
                                      </p:to>
                                    </p:set>
                                  </p:childTnLst>
                                </p:cTn>
                              </p:par>
                            </p:childTnLst>
                          </p:cTn>
                        </p:par>
                        <p:par>
                          <p:cTn id="258" fill="hold">
                            <p:stCondLst>
                              <p:cond delay="27500"/>
                            </p:stCondLst>
                            <p:childTnLst>
                              <p:par>
                                <p:cTn id="259" presetID="42" presetClass="path" presetSubtype="0" accel="50000" decel="50000" fill="hold" grpId="1" nodeType="afterEffect">
                                  <p:stCondLst>
                                    <p:cond delay="0"/>
                                  </p:stCondLst>
                                  <p:childTnLst>
                                    <p:animMotion origin="layout" path="M -1.66667E-6 -3.7037E-6 L -0.09462 -0.00208 " pathEditMode="relative" rAng="0" ptsTypes="AA">
                                      <p:cBhvr>
                                        <p:cTn id="260" dur="500" fill="hold"/>
                                        <p:tgtEl>
                                          <p:spTgt spid="84"/>
                                        </p:tgtEl>
                                        <p:attrNameLst>
                                          <p:attrName>ppt_x</p:attrName>
                                          <p:attrName>ppt_y</p:attrName>
                                        </p:attrNameLst>
                                      </p:cBhvr>
                                      <p:rCtr x="-4740" y="-116"/>
                                    </p:animMotion>
                                  </p:childTnLst>
                                </p:cTn>
                              </p:par>
                            </p:childTnLst>
                          </p:cTn>
                        </p:par>
                        <p:par>
                          <p:cTn id="261" fill="hold">
                            <p:stCondLst>
                              <p:cond delay="28000"/>
                            </p:stCondLst>
                            <p:childTnLst>
                              <p:par>
                                <p:cTn id="262" presetID="10" presetClass="exit" presetSubtype="0" fill="hold" grpId="2" nodeType="afterEffect">
                                  <p:stCondLst>
                                    <p:cond delay="0"/>
                                  </p:stCondLst>
                                  <p:childTnLst>
                                    <p:animEffect transition="out" filter="fade">
                                      <p:cBhvr>
                                        <p:cTn id="263" dur="500"/>
                                        <p:tgtEl>
                                          <p:spTgt spid="84"/>
                                        </p:tgtEl>
                                      </p:cBhvr>
                                    </p:animEffect>
                                    <p:set>
                                      <p:cBhvr>
                                        <p:cTn id="264" dur="1" fill="hold">
                                          <p:stCondLst>
                                            <p:cond delay="499"/>
                                          </p:stCondLst>
                                        </p:cTn>
                                        <p:tgtEl>
                                          <p:spTgt spid="84"/>
                                        </p:tgtEl>
                                        <p:attrNameLst>
                                          <p:attrName>style.visibility</p:attrName>
                                        </p:attrNameLst>
                                      </p:cBhvr>
                                      <p:to>
                                        <p:strVal val="hidden"/>
                                      </p:to>
                                    </p:set>
                                  </p:childTnLst>
                                </p:cTn>
                              </p:par>
                            </p:childTnLst>
                          </p:cTn>
                        </p:par>
                      </p:childTnLst>
                    </p:cTn>
                  </p:par>
                  <p:par>
                    <p:cTn id="265" fill="hold">
                      <p:stCondLst>
                        <p:cond delay="indefinite"/>
                      </p:stCondLst>
                      <p:childTnLst>
                        <p:par>
                          <p:cTn id="266" fill="hold">
                            <p:stCondLst>
                              <p:cond delay="0"/>
                            </p:stCondLst>
                            <p:childTnLst>
                              <p:par>
                                <p:cTn id="267" presetID="1" presetClass="entr" presetSubtype="0" fill="hold" grpId="0" nodeType="clickEffect">
                                  <p:stCondLst>
                                    <p:cond delay="0"/>
                                  </p:stCondLst>
                                  <p:childTnLst>
                                    <p:set>
                                      <p:cBhvr>
                                        <p:cTn id="268"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59" grpId="1" animBg="1"/>
      <p:bldP spid="59" grpId="2" animBg="1"/>
      <p:bldP spid="60" grpId="0" animBg="1"/>
      <p:bldP spid="60" grpId="1" animBg="1"/>
      <p:bldP spid="60" grpId="2" animBg="1"/>
      <p:bldP spid="61" grpId="0" animBg="1"/>
      <p:bldP spid="61" grpId="1" animBg="1"/>
      <p:bldP spid="61" grpId="2" animBg="1"/>
      <p:bldP spid="62" grpId="0" animBg="1"/>
      <p:bldP spid="62" grpId="1" animBg="1"/>
      <p:bldP spid="62" grpId="2" animBg="1"/>
      <p:bldP spid="63" grpId="0" animBg="1"/>
      <p:bldP spid="63" grpId="1" animBg="1"/>
      <p:bldP spid="63" grpId="2" animBg="1"/>
      <p:bldP spid="64" grpId="0" animBg="1"/>
      <p:bldP spid="64" grpId="1" animBg="1"/>
      <p:bldP spid="64" grpId="2" animBg="1"/>
      <p:bldP spid="65" grpId="0" animBg="1"/>
      <p:bldP spid="65" grpId="1" animBg="1"/>
      <p:bldP spid="65" grpId="2" animBg="1"/>
      <p:bldP spid="66" grpId="0" animBg="1"/>
      <p:bldP spid="66" grpId="1" animBg="1"/>
      <p:bldP spid="66" grpId="2" animBg="1"/>
      <p:bldP spid="67" grpId="0" animBg="1"/>
      <p:bldP spid="67" grpId="1" animBg="1"/>
      <p:bldP spid="67" grpId="2" animBg="1"/>
      <p:bldP spid="68" grpId="0" animBg="1"/>
      <p:bldP spid="68" grpId="1" animBg="1"/>
      <p:bldP spid="68" grpId="2" animBg="1"/>
      <p:bldP spid="69" grpId="0" animBg="1"/>
      <p:bldP spid="69" grpId="1" animBg="1"/>
      <p:bldP spid="69" grpId="2" animBg="1"/>
      <p:bldP spid="70" grpId="0" animBg="1"/>
      <p:bldP spid="70" grpId="1" animBg="1"/>
      <p:bldP spid="70" grpId="2" animBg="1"/>
      <p:bldP spid="71" grpId="0" animBg="1"/>
      <p:bldP spid="71" grpId="1" animBg="1"/>
      <p:bldP spid="71" grpId="2" animBg="1"/>
      <p:bldP spid="72" grpId="0" animBg="1"/>
      <p:bldP spid="72" grpId="1" animBg="1"/>
      <p:bldP spid="72" grpId="2" animBg="1"/>
      <p:bldP spid="73" grpId="0" animBg="1"/>
      <p:bldP spid="73" grpId="1" animBg="1"/>
      <p:bldP spid="73" grpId="2" animBg="1"/>
      <p:bldP spid="75" grpId="0" animBg="1"/>
      <p:bldP spid="75" grpId="1" animBg="1"/>
      <p:bldP spid="75" grpId="2" animBg="1"/>
      <p:bldP spid="76" grpId="0" animBg="1"/>
      <p:bldP spid="76" grpId="1" animBg="1"/>
      <p:bldP spid="76" grpId="2" animBg="1"/>
      <p:bldP spid="54" grpId="0" animBg="1"/>
      <p:bldP spid="54" grpId="1" animBg="1"/>
      <p:bldP spid="54" grpId="2" animBg="1"/>
      <p:bldP spid="56" grpId="0" animBg="1"/>
      <p:bldP spid="56" grpId="1" animBg="1"/>
      <p:bldP spid="56" grpId="2" animBg="1"/>
      <p:bldP spid="58" grpId="0" animBg="1"/>
      <p:bldP spid="58" grpId="1" animBg="1"/>
      <p:bldP spid="58" grpId="2" animBg="1"/>
      <p:bldP spid="74" grpId="0" animBg="1"/>
      <p:bldP spid="74" grpId="1" animBg="1"/>
      <p:bldP spid="74" grpId="2" animBg="1"/>
      <p:bldP spid="77" grpId="0" animBg="1"/>
      <p:bldP spid="77" grpId="1" animBg="1"/>
      <p:bldP spid="77" grpId="2" animBg="1"/>
      <p:bldP spid="78" grpId="0" animBg="1"/>
      <p:bldP spid="78" grpId="1" animBg="1"/>
      <p:bldP spid="78" grpId="2" animBg="1"/>
      <p:bldP spid="79" grpId="0" animBg="1"/>
      <p:bldP spid="79" grpId="1" animBg="1"/>
      <p:bldP spid="79" grpId="2" animBg="1"/>
      <p:bldP spid="80" grpId="0" animBg="1"/>
      <p:bldP spid="80" grpId="1" animBg="1"/>
      <p:bldP spid="80" grpId="2" animBg="1"/>
      <p:bldP spid="81" grpId="0" animBg="1"/>
      <p:bldP spid="81" grpId="1" animBg="1"/>
      <p:bldP spid="81" grpId="2" animBg="1"/>
      <p:bldP spid="82" grpId="0" animBg="1"/>
      <p:bldP spid="82" grpId="1" animBg="1"/>
      <p:bldP spid="82" grpId="2" animBg="1"/>
      <p:bldP spid="83" grpId="0" animBg="1"/>
      <p:bldP spid="83" grpId="1" animBg="1"/>
      <p:bldP spid="83" grpId="2" animBg="1"/>
      <p:bldP spid="84" grpId="0" animBg="1"/>
      <p:bldP spid="84" grpId="1" animBg="1"/>
      <p:bldP spid="84" grpId="2" animBg="1"/>
      <p:bldP spid="8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CA" noProof="0" dirty="0"/>
              <a:t>Metadata, Devices and Controller</a:t>
            </a:r>
          </a:p>
        </p:txBody>
      </p:sp>
      <p:sp>
        <p:nvSpPr>
          <p:cNvPr id="4" name="Rectangle 3"/>
          <p:cNvSpPr txBox="1">
            <a:spLocks noChangeArrowheads="1"/>
          </p:cNvSpPr>
          <p:nvPr/>
        </p:nvSpPr>
        <p:spPr>
          <a:xfrm>
            <a:off x="673100" y="1412776"/>
            <a:ext cx="8003356" cy="4800600"/>
          </a:xfrm>
          <a:prstGeom prst="rect">
            <a:avLst/>
          </a:prstGeom>
          <a:ln/>
        </p:spPr>
        <p:txBody>
          <a:bodyPr/>
          <a:lstStyle>
            <a:lvl1pPr marL="292100" indent="-292100" algn="l" rtl="0" eaLnBrk="0" fontAlgn="base" hangingPunct="0">
              <a:spcBef>
                <a:spcPct val="50000"/>
              </a:spcBef>
              <a:spcAft>
                <a:spcPct val="0"/>
              </a:spcAft>
              <a:buClr>
                <a:srgbClr val="B6121E"/>
              </a:buClr>
              <a:buFont typeface="Marlett" pitchFamily="2" charset="2"/>
              <a:buChar char="4"/>
              <a:defRPr sz="2400" kern="1200">
                <a:solidFill>
                  <a:schemeClr val="tx1"/>
                </a:solidFill>
                <a:latin typeface="+mn-lt"/>
                <a:ea typeface="+mn-ea"/>
                <a:cs typeface="+mn-cs"/>
              </a:defRPr>
            </a:lvl1pPr>
            <a:lvl2pPr marL="584200" indent="-101600" algn="l" rtl="0" eaLnBrk="0" fontAlgn="base" hangingPunct="0">
              <a:spcBef>
                <a:spcPct val="50000"/>
              </a:spcBef>
              <a:spcAft>
                <a:spcPct val="0"/>
              </a:spcAft>
              <a:buClr>
                <a:srgbClr val="B6121E"/>
              </a:buClr>
              <a:buChar char="»"/>
              <a:defRPr sz="2000" kern="1200">
                <a:solidFill>
                  <a:schemeClr val="tx1"/>
                </a:solidFill>
                <a:latin typeface="+mn-lt"/>
                <a:ea typeface="+mn-ea"/>
                <a:cs typeface="+mn-cs"/>
              </a:defRPr>
            </a:lvl2pPr>
            <a:lvl3pPr marL="965200" indent="-190500" algn="l" rtl="0" eaLnBrk="0" fontAlgn="base" hangingPunct="0">
              <a:spcBef>
                <a:spcPct val="50000"/>
              </a:spcBef>
              <a:spcAft>
                <a:spcPct val="0"/>
              </a:spcAft>
              <a:defRPr kern="1200">
                <a:solidFill>
                  <a:schemeClr val="tx1"/>
                </a:solidFill>
                <a:latin typeface="+mn-lt"/>
                <a:ea typeface="+mn-ea"/>
                <a:cs typeface="+mn-cs"/>
              </a:defRPr>
            </a:lvl3pPr>
            <a:lvl4pPr marL="1447800" indent="-292100" algn="l" rtl="0" eaLnBrk="0" fontAlgn="base" hangingPunct="0">
              <a:spcBef>
                <a:spcPct val="50000"/>
              </a:spcBef>
              <a:spcAft>
                <a:spcPct val="0"/>
              </a:spcAft>
              <a:defRPr sz="1600" kern="1200">
                <a:solidFill>
                  <a:schemeClr val="tx1"/>
                </a:solidFill>
                <a:latin typeface="+mn-lt"/>
                <a:ea typeface="+mn-ea"/>
                <a:cs typeface="+mn-cs"/>
              </a:defRPr>
            </a:lvl4pPr>
            <a:lvl5pPr marL="2120900" indent="-228600" algn="l" rtl="0" eaLnBrk="0" fontAlgn="base" hangingPunct="0">
              <a:spcBef>
                <a:spcPct val="20000"/>
              </a:spcBef>
              <a:spcAft>
                <a:spcPct val="0"/>
              </a:spcAft>
              <a:buSzPct val="100000"/>
              <a:buChar char="»"/>
              <a:defRPr sz="20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latin typeface="Exo 2" panose="00000500000000000000" pitchFamily="2" charset="0"/>
              </a:rPr>
              <a:t>A </a:t>
            </a:r>
            <a:r>
              <a:rPr lang="en-US" dirty="0">
                <a:solidFill>
                  <a:srgbClr val="C00000"/>
                </a:solidFill>
                <a:latin typeface="Exo 2" panose="00000500000000000000" pitchFamily="2" charset="0"/>
              </a:rPr>
              <a:t>device</a:t>
            </a:r>
            <a:r>
              <a:rPr lang="en-US" dirty="0">
                <a:latin typeface="Exo 2" panose="00000500000000000000" pitchFamily="2" charset="0"/>
              </a:rPr>
              <a:t> is either a software application or some machine. It initiates the execution of one or several processes. Sometimes, it refers only to the device driver for a machine</a:t>
            </a:r>
          </a:p>
          <a:p>
            <a:pPr>
              <a:lnSpc>
                <a:spcPct val="9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rgbClr val="C00000"/>
                </a:solidFill>
                <a:latin typeface="Exo 2" panose="00000500000000000000" pitchFamily="2" charset="0"/>
              </a:rPr>
              <a:t>Metadata</a:t>
            </a:r>
            <a:r>
              <a:rPr lang="en-US" dirty="0">
                <a:latin typeface="Exo 2" panose="00000500000000000000" pitchFamily="2" charset="0"/>
              </a:rPr>
              <a:t> = information/data about content data (text, images, graphics, pages) or about print production</a:t>
            </a:r>
          </a:p>
          <a:p>
            <a:pPr>
              <a:lnSpc>
                <a:spcPct val="9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latin typeface="Exo 2" panose="00000500000000000000" pitchFamily="2" charset="0"/>
              </a:rPr>
              <a:t>A </a:t>
            </a:r>
            <a:r>
              <a:rPr lang="en-US" dirty="0">
                <a:solidFill>
                  <a:srgbClr val="C00000"/>
                </a:solidFill>
                <a:latin typeface="Exo 2" panose="00000500000000000000" pitchFamily="2" charset="0"/>
              </a:rPr>
              <a:t>controller</a:t>
            </a:r>
            <a:r>
              <a:rPr lang="en-US" dirty="0">
                <a:latin typeface="Exo 2" panose="00000500000000000000" pitchFamily="2" charset="0"/>
              </a:rPr>
              <a:t> routes metadata and messages in a workflow system</a:t>
            </a:r>
          </a:p>
          <a:p>
            <a:pPr lvl="1">
              <a:lnSpc>
                <a:spcPct val="9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latin typeface="Exo 2" panose="00000500000000000000" pitchFamily="2" charset="0"/>
              </a:rPr>
              <a:t>E.g., MIS/ERP, Workflow (Management) System</a:t>
            </a:r>
          </a:p>
          <a:p>
            <a:pPr>
              <a:lnSpc>
                <a:spcPct val="9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latin typeface="Exo 2" panose="00000500000000000000" pitchFamily="2" charset="0"/>
              </a:rPr>
              <a:t>Devices and controller communicate</a:t>
            </a:r>
            <a:br>
              <a:rPr lang="en-US" dirty="0">
                <a:latin typeface="Exo 2" panose="00000500000000000000" pitchFamily="2" charset="0"/>
              </a:rPr>
            </a:br>
            <a:r>
              <a:rPr lang="en-US" dirty="0">
                <a:latin typeface="Exo 2" panose="00000500000000000000" pitchFamily="2" charset="0"/>
              </a:rPr>
              <a:t>with each other about product and</a:t>
            </a:r>
            <a:br>
              <a:rPr lang="en-US" dirty="0">
                <a:latin typeface="Exo 2" panose="00000500000000000000" pitchFamily="2" charset="0"/>
              </a:rPr>
            </a:br>
            <a:r>
              <a:rPr lang="en-US" dirty="0">
                <a:latin typeface="Exo 2" panose="00000500000000000000" pitchFamily="2" charset="0"/>
              </a:rPr>
              <a:t>production details.</a:t>
            </a:r>
          </a:p>
        </p:txBody>
      </p:sp>
      <p:grpSp>
        <p:nvGrpSpPr>
          <p:cNvPr id="5" name="Gruppieren 4"/>
          <p:cNvGrpSpPr>
            <a:grpSpLocks noChangeAspect="1"/>
          </p:cNvGrpSpPr>
          <p:nvPr/>
        </p:nvGrpSpPr>
        <p:grpSpPr>
          <a:xfrm>
            <a:off x="6588224" y="4553010"/>
            <a:ext cx="2250991" cy="1660366"/>
            <a:chOff x="5868536" y="2492896"/>
            <a:chExt cx="2813738" cy="2075458"/>
          </a:xfrm>
        </p:grpSpPr>
        <p:sp>
          <p:nvSpPr>
            <p:cNvPr id="6" name="Textfeld 5"/>
            <p:cNvSpPr txBox="1"/>
            <p:nvPr/>
          </p:nvSpPr>
          <p:spPr>
            <a:xfrm>
              <a:off x="5868536" y="3284984"/>
              <a:ext cx="581490" cy="500138"/>
            </a:xfrm>
            <a:prstGeom prst="rect">
              <a:avLst/>
            </a:prstGeom>
            <a:noFill/>
            <a:ln>
              <a:noFill/>
              <a:headEnd type="triangle" w="med" len="med"/>
              <a:tailEnd type="triangle" w="med" len="med"/>
            </a:ln>
          </p:spPr>
          <p:txBody>
            <a:bodyPr wrap="none" rtlCol="0">
              <a:spAutoFit/>
            </a:bodyPr>
            <a:lstStyle/>
            <a:p>
              <a:r>
                <a:rPr lang="en-US" sz="2000"/>
                <a:t>D</a:t>
              </a:r>
              <a:r>
                <a:rPr lang="en-US" sz="2000" baseline="-25000"/>
                <a:t>1</a:t>
              </a:r>
            </a:p>
          </p:txBody>
        </p:sp>
        <p:sp>
          <p:nvSpPr>
            <p:cNvPr id="7" name="Textfeld 6"/>
            <p:cNvSpPr txBox="1"/>
            <p:nvPr/>
          </p:nvSpPr>
          <p:spPr>
            <a:xfrm>
              <a:off x="6948656" y="2492896"/>
              <a:ext cx="581490" cy="500138"/>
            </a:xfrm>
            <a:prstGeom prst="rect">
              <a:avLst/>
            </a:prstGeom>
            <a:noFill/>
            <a:ln>
              <a:noFill/>
              <a:headEnd type="triangle" w="med" len="med"/>
              <a:tailEnd type="triangle" w="med" len="med"/>
            </a:ln>
          </p:spPr>
          <p:txBody>
            <a:bodyPr wrap="none" rtlCol="0">
              <a:spAutoFit/>
            </a:bodyPr>
            <a:lstStyle/>
            <a:p>
              <a:r>
                <a:rPr lang="en-US" sz="2000"/>
                <a:t>C</a:t>
              </a:r>
              <a:r>
                <a:rPr lang="en-US" sz="2000" baseline="-25000"/>
                <a:t>1</a:t>
              </a:r>
            </a:p>
          </p:txBody>
        </p:sp>
        <p:sp>
          <p:nvSpPr>
            <p:cNvPr id="8" name="Textfeld 7"/>
            <p:cNvSpPr txBox="1"/>
            <p:nvPr/>
          </p:nvSpPr>
          <p:spPr>
            <a:xfrm>
              <a:off x="8100784" y="3284984"/>
              <a:ext cx="581490" cy="500138"/>
            </a:xfrm>
            <a:prstGeom prst="rect">
              <a:avLst/>
            </a:prstGeom>
            <a:noFill/>
            <a:ln>
              <a:noFill/>
              <a:headEnd type="triangle" w="med" len="med"/>
              <a:tailEnd type="triangle" w="med" len="med"/>
            </a:ln>
          </p:spPr>
          <p:txBody>
            <a:bodyPr wrap="none" rtlCol="0">
              <a:spAutoFit/>
            </a:bodyPr>
            <a:lstStyle/>
            <a:p>
              <a:r>
                <a:rPr lang="en-US" sz="2000"/>
                <a:t>D</a:t>
              </a:r>
              <a:r>
                <a:rPr lang="en-US" sz="2000" baseline="-25000"/>
                <a:t>3</a:t>
              </a:r>
            </a:p>
          </p:txBody>
        </p:sp>
        <p:sp>
          <p:nvSpPr>
            <p:cNvPr id="9" name="Textfeld 8"/>
            <p:cNvSpPr txBox="1"/>
            <p:nvPr/>
          </p:nvSpPr>
          <p:spPr>
            <a:xfrm>
              <a:off x="6948656" y="4106689"/>
              <a:ext cx="545422" cy="461665"/>
            </a:xfrm>
            <a:prstGeom prst="rect">
              <a:avLst/>
            </a:prstGeom>
            <a:noFill/>
            <a:ln>
              <a:noFill/>
              <a:headEnd type="triangle" w="med" len="med"/>
              <a:tailEnd type="triangle" w="med" len="med"/>
            </a:ln>
          </p:spPr>
          <p:txBody>
            <a:bodyPr wrap="none" rtlCol="0">
              <a:spAutoFit/>
            </a:bodyPr>
            <a:lstStyle/>
            <a:p>
              <a:r>
                <a:rPr lang="en-US" sz="1800"/>
                <a:t>D</a:t>
              </a:r>
              <a:r>
                <a:rPr lang="en-US" sz="1800" baseline="-25000"/>
                <a:t>2</a:t>
              </a:r>
            </a:p>
          </p:txBody>
        </p:sp>
        <p:grpSp>
          <p:nvGrpSpPr>
            <p:cNvPr id="10" name="Gruppieren 9"/>
            <p:cNvGrpSpPr/>
            <p:nvPr/>
          </p:nvGrpSpPr>
          <p:grpSpPr>
            <a:xfrm>
              <a:off x="6280420" y="2825080"/>
              <a:ext cx="1820365" cy="1512441"/>
              <a:chOff x="6280420" y="3098304"/>
              <a:chExt cx="1820365" cy="1512441"/>
            </a:xfrm>
          </p:grpSpPr>
          <p:cxnSp>
            <p:nvCxnSpPr>
              <p:cNvPr id="11" name="Gerade Verbindung mit Pfeil 10"/>
              <p:cNvCxnSpPr/>
              <p:nvPr/>
            </p:nvCxnSpPr>
            <p:spPr bwMode="auto">
              <a:xfrm flipH="1">
                <a:off x="7200488" y="3227785"/>
                <a:ext cx="12824" cy="1152128"/>
              </a:xfrm>
              <a:prstGeom prst="straightConnector1">
                <a:avLst/>
              </a:prstGeom>
              <a:noFill/>
              <a:ln w="12700" cap="flat" cmpd="sng" algn="ctr">
                <a:solidFill>
                  <a:srgbClr val="C00000"/>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 Verbindung mit Pfeil 11"/>
              <p:cNvCxnSpPr>
                <a:stCxn id="6" idx="3"/>
                <a:endCxn id="8" idx="1"/>
              </p:cNvCxnSpPr>
              <p:nvPr/>
            </p:nvCxnSpPr>
            <p:spPr bwMode="auto">
              <a:xfrm>
                <a:off x="6450026" y="3808277"/>
                <a:ext cx="1650759" cy="0"/>
              </a:xfrm>
              <a:prstGeom prst="straightConnector1">
                <a:avLst/>
              </a:prstGeom>
              <a:noFill/>
              <a:ln w="12700" cap="flat" cmpd="sng" algn="ctr">
                <a:solidFill>
                  <a:srgbClr val="C00000"/>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Gerade Verbindung mit Pfeil 12"/>
              <p:cNvCxnSpPr/>
              <p:nvPr/>
            </p:nvCxnSpPr>
            <p:spPr bwMode="auto">
              <a:xfrm>
                <a:off x="7500935" y="3098304"/>
                <a:ext cx="599849" cy="468326"/>
              </a:xfrm>
              <a:prstGeom prst="straightConnector1">
                <a:avLst/>
              </a:prstGeom>
              <a:noFill/>
              <a:ln w="12700" cap="flat" cmpd="sng" algn="ctr">
                <a:solidFill>
                  <a:srgbClr val="C00000"/>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Gerade Verbindung mit Pfeil 13"/>
              <p:cNvCxnSpPr/>
              <p:nvPr/>
            </p:nvCxnSpPr>
            <p:spPr bwMode="auto">
              <a:xfrm flipH="1">
                <a:off x="6387706" y="3155775"/>
                <a:ext cx="511203" cy="410855"/>
              </a:xfrm>
              <a:prstGeom prst="straightConnector1">
                <a:avLst/>
              </a:prstGeom>
              <a:noFill/>
              <a:ln w="12700" cap="flat" cmpd="sng" algn="ctr">
                <a:solidFill>
                  <a:srgbClr val="C00000"/>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Gerade Verbindung mit Pfeil 14"/>
              <p:cNvCxnSpPr>
                <a:stCxn id="9" idx="3"/>
              </p:cNvCxnSpPr>
              <p:nvPr/>
            </p:nvCxnSpPr>
            <p:spPr bwMode="auto">
              <a:xfrm flipV="1">
                <a:off x="7494079" y="4005873"/>
                <a:ext cx="606705" cy="604872"/>
              </a:xfrm>
              <a:prstGeom prst="straightConnector1">
                <a:avLst/>
              </a:prstGeom>
              <a:noFill/>
              <a:ln w="12700" cap="flat" cmpd="sng" algn="ctr">
                <a:solidFill>
                  <a:srgbClr val="C00000"/>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mit Pfeil 15"/>
              <p:cNvCxnSpPr/>
              <p:nvPr/>
            </p:nvCxnSpPr>
            <p:spPr bwMode="auto">
              <a:xfrm flipH="1" flipV="1">
                <a:off x="6280420" y="4005864"/>
                <a:ext cx="657488" cy="604881"/>
              </a:xfrm>
              <a:prstGeom prst="straightConnector1">
                <a:avLst/>
              </a:prstGeom>
              <a:noFill/>
              <a:ln w="12700" cap="flat" cmpd="sng" algn="ctr">
                <a:solidFill>
                  <a:srgbClr val="C00000"/>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spTree>
    <p:extLst>
      <p:ext uri="{BB962C8B-B14F-4D97-AF65-F5344CB8AC3E}">
        <p14:creationId xmlns:p14="http://schemas.microsoft.com/office/powerpoint/2010/main" val="81921917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CA" dirty="0">
                <a:latin typeface="Exo 2 Semi Bold" panose="00000700000000000000" pitchFamily="2" charset="0"/>
              </a:rPr>
              <a:t>Remarks to the last animated chart</a:t>
            </a:r>
          </a:p>
        </p:txBody>
      </p:sp>
      <p:sp>
        <p:nvSpPr>
          <p:cNvPr id="3" name="Rectangle 2"/>
          <p:cNvSpPr txBox="1">
            <a:spLocks noChangeArrowheads="1"/>
          </p:cNvSpPr>
          <p:nvPr/>
        </p:nvSpPr>
        <p:spPr>
          <a:xfrm>
            <a:off x="673100" y="1412776"/>
            <a:ext cx="8147372" cy="4824536"/>
          </a:xfrm>
          <a:prstGeom prst="rect">
            <a:avLst/>
          </a:prstGeom>
          <a:ln/>
        </p:spPr>
        <p:txBody>
          <a:bodyPr/>
          <a:lstStyle>
            <a:lvl1pPr marL="331788" indent="-331788" algn="l" defTabSz="449263" rtl="0" eaLnBrk="0" fontAlgn="base" hangingPunct="0">
              <a:lnSpc>
                <a:spcPct val="87000"/>
              </a:lnSpc>
              <a:spcBef>
                <a:spcPts val="1500"/>
              </a:spcBef>
              <a:spcAft>
                <a:spcPct val="0"/>
              </a:spcAft>
              <a:buClr>
                <a:srgbClr val="B6121F"/>
              </a:buClr>
              <a:buSzPct val="75000"/>
              <a:buFont typeface="Marlett" pitchFamily="2" charset="2"/>
              <a:buChar char=""/>
              <a:defRPr sz="2400">
                <a:solidFill>
                  <a:schemeClr val="tx1"/>
                </a:solidFill>
                <a:latin typeface="+mn-lt"/>
                <a:ea typeface="+mn-ea"/>
                <a:cs typeface="+mn-cs"/>
              </a:defRPr>
            </a:lvl1pPr>
            <a:lvl2pPr marL="731838" indent="-274638" algn="l" defTabSz="449263" rtl="0" eaLnBrk="0" fontAlgn="base" hangingPunct="0">
              <a:lnSpc>
                <a:spcPct val="87000"/>
              </a:lnSpc>
              <a:spcBef>
                <a:spcPts val="1250"/>
              </a:spcBef>
              <a:spcAft>
                <a:spcPct val="0"/>
              </a:spcAft>
              <a:buClr>
                <a:srgbClr val="B6121F"/>
              </a:buClr>
              <a:buSzPct val="100000"/>
              <a:buFont typeface="Arial" charset="0"/>
              <a:buChar char="»"/>
              <a:defRPr sz="2000">
                <a:solidFill>
                  <a:schemeClr val="tx1"/>
                </a:solidFill>
                <a:latin typeface="+mn-lt"/>
                <a:ea typeface="+mn-ea"/>
              </a:defRPr>
            </a:lvl2pPr>
            <a:lvl3pPr marL="1143000" indent="-228600" algn="l" defTabSz="449263" rtl="0" eaLnBrk="0" fontAlgn="base" hangingPunct="0">
              <a:lnSpc>
                <a:spcPct val="87000"/>
              </a:lnSpc>
              <a:spcBef>
                <a:spcPts val="1125"/>
              </a:spcBef>
              <a:spcAft>
                <a:spcPct val="0"/>
              </a:spcAft>
              <a:buClr>
                <a:srgbClr val="FFFFFF"/>
              </a:buClr>
              <a:buSzPct val="100000"/>
              <a:buFont typeface="Arial" charset="0"/>
              <a:defRPr>
                <a:solidFill>
                  <a:schemeClr val="tx1"/>
                </a:solidFill>
                <a:latin typeface="+mn-lt"/>
                <a:ea typeface="+mn-ea"/>
              </a:defRPr>
            </a:lvl3pPr>
            <a:lvl4pPr marL="1600200" indent="-228600" algn="l" defTabSz="449263" rtl="0" eaLnBrk="0" fontAlgn="base" hangingPunct="0">
              <a:lnSpc>
                <a:spcPct val="87000"/>
              </a:lnSpc>
              <a:spcBef>
                <a:spcPts val="1000"/>
              </a:spcBef>
              <a:spcAft>
                <a:spcPct val="0"/>
              </a:spcAft>
              <a:buClr>
                <a:srgbClr val="FFFFFF"/>
              </a:buClr>
              <a:buSzPct val="100000"/>
              <a:buFont typeface="Arial" charset="0"/>
              <a:defRPr sz="1600">
                <a:solidFill>
                  <a:schemeClr val="tx1"/>
                </a:solidFill>
                <a:latin typeface="+mn-lt"/>
                <a:ea typeface="+mn-ea"/>
              </a:defRPr>
            </a:lvl4pPr>
            <a:lvl5pPr marL="2057400" indent="-228600" algn="l" defTabSz="449263" rtl="0"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mn-lt"/>
                <a:ea typeface="+mn-ea"/>
              </a:defRPr>
            </a:lvl5pPr>
            <a:lvl6pPr marL="2514600" indent="-228600" algn="l" defTabSz="449263" rtl="0" fontAlgn="base">
              <a:lnSpc>
                <a:spcPct val="87000"/>
              </a:lnSpc>
              <a:spcBef>
                <a:spcPts val="500"/>
              </a:spcBef>
              <a:spcAft>
                <a:spcPct val="0"/>
              </a:spcAft>
              <a:buClr>
                <a:srgbClr val="FFFFFF"/>
              </a:buClr>
              <a:buSzPct val="100000"/>
              <a:buFont typeface="Arial" charset="0"/>
              <a:buChar char="»"/>
              <a:defRPr sz="2000">
                <a:solidFill>
                  <a:schemeClr val="tx1"/>
                </a:solidFill>
                <a:latin typeface="+mn-lt"/>
                <a:ea typeface="+mn-ea"/>
              </a:defRPr>
            </a:lvl6pPr>
            <a:lvl7pPr marL="2971800" indent="-228600" algn="l" defTabSz="449263" rtl="0" fontAlgn="base">
              <a:lnSpc>
                <a:spcPct val="87000"/>
              </a:lnSpc>
              <a:spcBef>
                <a:spcPts val="500"/>
              </a:spcBef>
              <a:spcAft>
                <a:spcPct val="0"/>
              </a:spcAft>
              <a:buClr>
                <a:srgbClr val="FFFFFF"/>
              </a:buClr>
              <a:buSzPct val="100000"/>
              <a:buFont typeface="Arial" charset="0"/>
              <a:buChar char="»"/>
              <a:defRPr sz="2000">
                <a:solidFill>
                  <a:schemeClr val="tx1"/>
                </a:solidFill>
                <a:latin typeface="+mn-lt"/>
                <a:ea typeface="+mn-ea"/>
              </a:defRPr>
            </a:lvl7pPr>
            <a:lvl8pPr marL="3429000" indent="-228600" algn="l" defTabSz="449263" rtl="0" fontAlgn="base">
              <a:lnSpc>
                <a:spcPct val="87000"/>
              </a:lnSpc>
              <a:spcBef>
                <a:spcPts val="500"/>
              </a:spcBef>
              <a:spcAft>
                <a:spcPct val="0"/>
              </a:spcAft>
              <a:buClr>
                <a:srgbClr val="FFFFFF"/>
              </a:buClr>
              <a:buSzPct val="100000"/>
              <a:buFont typeface="Arial" charset="0"/>
              <a:buChar char="»"/>
              <a:defRPr sz="2000">
                <a:solidFill>
                  <a:schemeClr val="tx1"/>
                </a:solidFill>
                <a:latin typeface="+mn-lt"/>
                <a:ea typeface="+mn-ea"/>
              </a:defRPr>
            </a:lvl8pPr>
            <a:lvl9pPr marL="3886200" indent="-228600" algn="l" defTabSz="449263" rtl="0" fontAlgn="base">
              <a:lnSpc>
                <a:spcPct val="87000"/>
              </a:lnSpc>
              <a:spcBef>
                <a:spcPts val="500"/>
              </a:spcBef>
              <a:spcAft>
                <a:spcPct val="0"/>
              </a:spcAft>
              <a:buClr>
                <a:srgbClr val="FFFFFF"/>
              </a:buClr>
              <a:buSzPct val="100000"/>
              <a:buFont typeface="Arial" charset="0"/>
              <a:buChar char="»"/>
              <a:defRPr sz="2000">
                <a:solidFill>
                  <a:schemeClr val="tx1"/>
                </a:solidFill>
                <a:latin typeface="+mn-lt"/>
                <a:ea typeface="+mn-ea"/>
              </a:defRPr>
            </a:lvl9pPr>
          </a:lstStyle>
          <a:p>
            <a:pPr>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kern="0" dirty="0">
                <a:latin typeface="Exo 2" panose="00000500000000000000" pitchFamily="2" charset="0"/>
              </a:rPr>
              <a:t>Only communication between MIS/controller and </a:t>
            </a:r>
            <a:r>
              <a:rPr lang="en-US" u="sng" kern="0" dirty="0">
                <a:latin typeface="Exo 2" panose="00000500000000000000" pitchFamily="2" charset="0"/>
              </a:rPr>
              <a:t>production devices</a:t>
            </a:r>
            <a:r>
              <a:rPr lang="en-US" kern="0" dirty="0">
                <a:latin typeface="Exo 2" panose="00000500000000000000" pitchFamily="2" charset="0"/>
              </a:rPr>
              <a:t> are shown. </a:t>
            </a:r>
            <a:r>
              <a:rPr lang="en-CA" kern="0" dirty="0">
                <a:latin typeface="Exo 2" panose="00000500000000000000" pitchFamily="2" charset="0"/>
              </a:rPr>
              <a:t>Workflow, however, should cover other areas as well!</a:t>
            </a:r>
          </a:p>
          <a:p>
            <a:pPr lvl="1">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CA" kern="0" dirty="0">
                <a:latin typeface="Exo 2" panose="00000500000000000000" pitchFamily="2" charset="0"/>
              </a:rPr>
              <a:t>Artwork creation, procurement, logistics, business partners…</a:t>
            </a:r>
          </a:p>
          <a:p>
            <a:pPr>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CA" kern="0" dirty="0">
                <a:latin typeface="Exo 2" panose="00000500000000000000" pitchFamily="2" charset="0"/>
              </a:rPr>
              <a:t> The chart suggests 3 views of workflow automation:</a:t>
            </a:r>
          </a:p>
          <a:p>
            <a:pPr marL="971550" lvl="1" indent="-514350">
              <a:lnSpc>
                <a:spcPct val="100000"/>
              </a:lnSpc>
              <a:buFont typeface="+mj-lt"/>
              <a:buAutoNum type="romanU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n-CA" kern="0" dirty="0">
                <a:latin typeface="Exo 2" panose="00000500000000000000" pitchFamily="2" charset="0"/>
              </a:rPr>
              <a:t>The network (arrows)</a:t>
            </a:r>
          </a:p>
          <a:p>
            <a:pPr marL="971550" lvl="1" indent="-514350">
              <a:lnSpc>
                <a:spcPct val="100000"/>
              </a:lnSpc>
              <a:buFont typeface="+mj-lt"/>
              <a:buAutoNum type="romanU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n-CA" kern="0" dirty="0">
                <a:latin typeface="Exo 2" panose="00000500000000000000" pitchFamily="2" charset="0"/>
              </a:rPr>
              <a:t>The information container (green and blue container)</a:t>
            </a:r>
          </a:p>
          <a:p>
            <a:pPr marL="971550" lvl="1" indent="-514350">
              <a:lnSpc>
                <a:spcPct val="100000"/>
              </a:lnSpc>
              <a:buFont typeface="+mj-lt"/>
              <a:buAutoNum type="romanU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n-CA" kern="0" dirty="0">
                <a:latin typeface="Exo 2" panose="00000500000000000000" pitchFamily="2" charset="0"/>
              </a:rPr>
              <a:t>The information inside (things inside the container)</a:t>
            </a:r>
          </a:p>
          <a:p>
            <a:pPr lvl="1">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CA" kern="0" dirty="0">
                <a:latin typeface="Exo 2" panose="00000500000000000000" pitchFamily="2" charset="0"/>
              </a:rPr>
              <a:t>Our main focus in (III). However, in order to read the information, one also needs to know about the structure of the container - not on an IP or HTTP level, but, for example, on the XML level if the information is coded in XML</a:t>
            </a:r>
          </a:p>
        </p:txBody>
      </p:sp>
    </p:spTree>
    <p:extLst>
      <p:ext uri="{BB962C8B-B14F-4D97-AF65-F5344CB8AC3E}">
        <p14:creationId xmlns:p14="http://schemas.microsoft.com/office/powerpoint/2010/main" val="226399590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CA">
                <a:latin typeface="Exo 2 Semi Bold" panose="00000700000000000000" pitchFamily="2" charset="0"/>
              </a:rPr>
              <a:t>Concept of Workflow Automation</a:t>
            </a:r>
          </a:p>
        </p:txBody>
      </p:sp>
      <p:sp>
        <p:nvSpPr>
          <p:cNvPr id="3" name="Rectangle 2"/>
          <p:cNvSpPr txBox="1">
            <a:spLocks noChangeArrowheads="1"/>
          </p:cNvSpPr>
          <p:nvPr/>
        </p:nvSpPr>
        <p:spPr>
          <a:xfrm>
            <a:off x="683568" y="1268760"/>
            <a:ext cx="8219380" cy="4248472"/>
          </a:xfrm>
          <a:prstGeom prst="rect">
            <a:avLst/>
          </a:prstGeom>
          <a:ln/>
        </p:spPr>
        <p:txBody>
          <a:bodyPr/>
          <a:lstStyle>
            <a:lvl1pPr marL="331788" indent="-331788" algn="l" defTabSz="449263" rtl="0" eaLnBrk="0" fontAlgn="base" hangingPunct="0">
              <a:lnSpc>
                <a:spcPct val="87000"/>
              </a:lnSpc>
              <a:spcBef>
                <a:spcPts val="1500"/>
              </a:spcBef>
              <a:spcAft>
                <a:spcPct val="0"/>
              </a:spcAft>
              <a:buClr>
                <a:srgbClr val="B6121F"/>
              </a:buClr>
              <a:buSzPct val="75000"/>
              <a:buFont typeface="Marlett" pitchFamily="2" charset="2"/>
              <a:buChar char=""/>
              <a:defRPr sz="2400">
                <a:solidFill>
                  <a:schemeClr val="tx1"/>
                </a:solidFill>
                <a:latin typeface="+mn-lt"/>
                <a:ea typeface="+mn-ea"/>
                <a:cs typeface="+mn-cs"/>
              </a:defRPr>
            </a:lvl1pPr>
            <a:lvl2pPr marL="731838" indent="-274638" algn="l" defTabSz="449263" rtl="0" eaLnBrk="0" fontAlgn="base" hangingPunct="0">
              <a:lnSpc>
                <a:spcPct val="87000"/>
              </a:lnSpc>
              <a:spcBef>
                <a:spcPts val="1250"/>
              </a:spcBef>
              <a:spcAft>
                <a:spcPct val="0"/>
              </a:spcAft>
              <a:buClr>
                <a:srgbClr val="B6121F"/>
              </a:buClr>
              <a:buSzPct val="100000"/>
              <a:buFont typeface="Arial" charset="0"/>
              <a:buChar char="»"/>
              <a:defRPr sz="2000">
                <a:solidFill>
                  <a:schemeClr val="tx1"/>
                </a:solidFill>
                <a:latin typeface="+mn-lt"/>
                <a:ea typeface="+mn-ea"/>
              </a:defRPr>
            </a:lvl2pPr>
            <a:lvl3pPr marL="1143000" indent="-228600" algn="l" defTabSz="449263" rtl="0" eaLnBrk="0" fontAlgn="base" hangingPunct="0">
              <a:lnSpc>
                <a:spcPct val="87000"/>
              </a:lnSpc>
              <a:spcBef>
                <a:spcPts val="1125"/>
              </a:spcBef>
              <a:spcAft>
                <a:spcPct val="0"/>
              </a:spcAft>
              <a:buClr>
                <a:srgbClr val="FFFFFF"/>
              </a:buClr>
              <a:buSzPct val="100000"/>
              <a:buFont typeface="Arial" charset="0"/>
              <a:defRPr>
                <a:solidFill>
                  <a:schemeClr val="tx1"/>
                </a:solidFill>
                <a:latin typeface="+mn-lt"/>
                <a:ea typeface="+mn-ea"/>
              </a:defRPr>
            </a:lvl3pPr>
            <a:lvl4pPr marL="1600200" indent="-228600" algn="l" defTabSz="449263" rtl="0" eaLnBrk="0" fontAlgn="base" hangingPunct="0">
              <a:lnSpc>
                <a:spcPct val="87000"/>
              </a:lnSpc>
              <a:spcBef>
                <a:spcPts val="1000"/>
              </a:spcBef>
              <a:spcAft>
                <a:spcPct val="0"/>
              </a:spcAft>
              <a:buClr>
                <a:srgbClr val="FFFFFF"/>
              </a:buClr>
              <a:buSzPct val="100000"/>
              <a:buFont typeface="Arial" charset="0"/>
              <a:defRPr sz="1600">
                <a:solidFill>
                  <a:schemeClr val="tx1"/>
                </a:solidFill>
                <a:latin typeface="+mn-lt"/>
                <a:ea typeface="+mn-ea"/>
              </a:defRPr>
            </a:lvl4pPr>
            <a:lvl5pPr marL="2057400" indent="-228600" algn="l" defTabSz="449263" rtl="0" eaLnBrk="0" fontAlgn="base" hangingPunct="0">
              <a:lnSpc>
                <a:spcPct val="87000"/>
              </a:lnSpc>
              <a:spcBef>
                <a:spcPts val="500"/>
              </a:spcBef>
              <a:spcAft>
                <a:spcPct val="0"/>
              </a:spcAft>
              <a:buClr>
                <a:srgbClr val="FFFFFF"/>
              </a:buClr>
              <a:buSzPct val="100000"/>
              <a:buFont typeface="Arial" charset="0"/>
              <a:buChar char="»"/>
              <a:defRPr sz="2000">
                <a:solidFill>
                  <a:schemeClr val="tx1"/>
                </a:solidFill>
                <a:latin typeface="+mn-lt"/>
                <a:ea typeface="+mn-ea"/>
              </a:defRPr>
            </a:lvl5pPr>
            <a:lvl6pPr marL="2514600" indent="-228600" algn="l" defTabSz="449263" rtl="0" fontAlgn="base">
              <a:lnSpc>
                <a:spcPct val="87000"/>
              </a:lnSpc>
              <a:spcBef>
                <a:spcPts val="500"/>
              </a:spcBef>
              <a:spcAft>
                <a:spcPct val="0"/>
              </a:spcAft>
              <a:buClr>
                <a:srgbClr val="FFFFFF"/>
              </a:buClr>
              <a:buSzPct val="100000"/>
              <a:buFont typeface="Arial" charset="0"/>
              <a:buChar char="»"/>
              <a:defRPr sz="2000">
                <a:solidFill>
                  <a:schemeClr val="tx1"/>
                </a:solidFill>
                <a:latin typeface="+mn-lt"/>
                <a:ea typeface="+mn-ea"/>
              </a:defRPr>
            </a:lvl6pPr>
            <a:lvl7pPr marL="2971800" indent="-228600" algn="l" defTabSz="449263" rtl="0" fontAlgn="base">
              <a:lnSpc>
                <a:spcPct val="87000"/>
              </a:lnSpc>
              <a:spcBef>
                <a:spcPts val="500"/>
              </a:spcBef>
              <a:spcAft>
                <a:spcPct val="0"/>
              </a:spcAft>
              <a:buClr>
                <a:srgbClr val="FFFFFF"/>
              </a:buClr>
              <a:buSzPct val="100000"/>
              <a:buFont typeface="Arial" charset="0"/>
              <a:buChar char="»"/>
              <a:defRPr sz="2000">
                <a:solidFill>
                  <a:schemeClr val="tx1"/>
                </a:solidFill>
                <a:latin typeface="+mn-lt"/>
                <a:ea typeface="+mn-ea"/>
              </a:defRPr>
            </a:lvl7pPr>
            <a:lvl8pPr marL="3429000" indent="-228600" algn="l" defTabSz="449263" rtl="0" fontAlgn="base">
              <a:lnSpc>
                <a:spcPct val="87000"/>
              </a:lnSpc>
              <a:spcBef>
                <a:spcPts val="500"/>
              </a:spcBef>
              <a:spcAft>
                <a:spcPct val="0"/>
              </a:spcAft>
              <a:buClr>
                <a:srgbClr val="FFFFFF"/>
              </a:buClr>
              <a:buSzPct val="100000"/>
              <a:buFont typeface="Arial" charset="0"/>
              <a:buChar char="»"/>
              <a:defRPr sz="2000">
                <a:solidFill>
                  <a:schemeClr val="tx1"/>
                </a:solidFill>
                <a:latin typeface="+mn-lt"/>
                <a:ea typeface="+mn-ea"/>
              </a:defRPr>
            </a:lvl8pPr>
            <a:lvl9pPr marL="3886200" indent="-228600" algn="l" defTabSz="449263" rtl="0" fontAlgn="base">
              <a:lnSpc>
                <a:spcPct val="87000"/>
              </a:lnSpc>
              <a:spcBef>
                <a:spcPts val="500"/>
              </a:spcBef>
              <a:spcAft>
                <a:spcPct val="0"/>
              </a:spcAft>
              <a:buClr>
                <a:srgbClr val="FFFFFF"/>
              </a:buClr>
              <a:buSzPct val="100000"/>
              <a:buFont typeface="Arial" charset="0"/>
              <a:buChar char="»"/>
              <a:defRPr sz="2000">
                <a:solidFill>
                  <a:schemeClr val="tx1"/>
                </a:solidFill>
                <a:latin typeface="+mn-lt"/>
                <a:ea typeface="+mn-ea"/>
              </a:defRPr>
            </a:lvl9pPr>
          </a:lstStyle>
          <a:p>
            <a:pPr>
              <a:lnSpc>
                <a:spcPts val="258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t>A </a:t>
            </a:r>
            <a:r>
              <a:rPr lang="en-US" b="1"/>
              <a:t>workflow</a:t>
            </a:r>
            <a:r>
              <a:rPr lang="en-US"/>
              <a:t> denotes the sequence of production and business processes, in whole or part, during which documents, information and task descriptions are passed from one participant to another for action according to a set of procedural rules</a:t>
            </a:r>
          </a:p>
          <a:p>
            <a:pPr>
              <a:lnSpc>
                <a:spcPts val="258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CA">
                <a:latin typeface="Exo 2" panose="00000500000000000000" pitchFamily="2" charset="0"/>
              </a:rPr>
              <a:t>A </a:t>
            </a:r>
            <a:r>
              <a:rPr lang="en-CA" b="1">
                <a:latin typeface="Exo 2" panose="00000500000000000000" pitchFamily="2" charset="0"/>
              </a:rPr>
              <a:t>process</a:t>
            </a:r>
            <a:r>
              <a:rPr lang="en-CA">
                <a:latin typeface="Exo 2" panose="00000500000000000000" pitchFamily="2" charset="0"/>
              </a:rPr>
              <a:t> is an activity with a single specific objective that can be planned and executed independently</a:t>
            </a:r>
          </a:p>
          <a:p>
            <a:pPr>
              <a:lnSpc>
                <a:spcPts val="258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CA" b="1">
                <a:latin typeface="Exo 2" panose="00000500000000000000" pitchFamily="2" charset="0"/>
              </a:rPr>
              <a:t>Workflow Automation</a:t>
            </a:r>
            <a:r>
              <a:rPr lang="en-CA">
                <a:latin typeface="Exo 2" panose="00000500000000000000" pitchFamily="2" charset="0"/>
              </a:rPr>
              <a:t> means automatically supplying processes (devices) with data</a:t>
            </a:r>
          </a:p>
          <a:p>
            <a:pPr>
              <a:lnSpc>
                <a:spcPts val="258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atin typeface="Exo 2" panose="00000500000000000000" pitchFamily="2" charset="0"/>
              </a:rPr>
              <a:t>A process can start and execute automatically, if…</a:t>
            </a:r>
          </a:p>
          <a:p>
            <a:pPr lvl="1">
              <a:lnSpc>
                <a:spcPts val="258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atin typeface="Exo 2" panose="00000500000000000000" pitchFamily="2" charset="0"/>
              </a:rPr>
              <a:t>…the data in the “green containers” is available  and relevant</a:t>
            </a:r>
          </a:p>
          <a:p>
            <a:pPr lvl="1">
              <a:lnSpc>
                <a:spcPts val="258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atin typeface="Exo 2" panose="00000500000000000000" pitchFamily="2" charset="0"/>
              </a:rPr>
              <a:t>…the device understands the data and can execute a process automatically using the data (device automation)</a:t>
            </a:r>
          </a:p>
        </p:txBody>
      </p:sp>
    </p:spTree>
    <p:extLst>
      <p:ext uri="{BB962C8B-B14F-4D97-AF65-F5344CB8AC3E}">
        <p14:creationId xmlns:p14="http://schemas.microsoft.com/office/powerpoint/2010/main" val="346504971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673100" y="76200"/>
            <a:ext cx="7708900" cy="838200"/>
          </a:xfrm>
          <a:ln/>
        </p:spPr>
        <p:txBody>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altLang="en-US">
                <a:latin typeface="Exo 2 Semi Bold" panose="00000700000000000000" pitchFamily="2" charset="0"/>
              </a:rPr>
              <a:t>What’s in the Containers?</a:t>
            </a:r>
          </a:p>
        </p:txBody>
      </p:sp>
      <p:sp>
        <p:nvSpPr>
          <p:cNvPr id="11266" name="Rectangle 2"/>
          <p:cNvSpPr>
            <a:spLocks noGrp="1" noChangeArrowheads="1"/>
          </p:cNvSpPr>
          <p:nvPr>
            <p:ph idx="1"/>
          </p:nvPr>
        </p:nvSpPr>
        <p:spPr>
          <a:xfrm>
            <a:off x="673100" y="1412776"/>
            <a:ext cx="8147372" cy="3600400"/>
          </a:xfrm>
          <a:ln/>
        </p:spPr>
        <p:txBody>
          <a:bodyPr/>
          <a:lstStyle/>
          <a:p>
            <a:pPr>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CA">
                <a:latin typeface="Exo 2" panose="00000500000000000000" pitchFamily="2" charset="0"/>
              </a:rPr>
              <a:t>Green (from controller to device):</a:t>
            </a:r>
          </a:p>
          <a:p>
            <a:pPr lvl="1">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CA">
                <a:latin typeface="Exo 2" panose="00000500000000000000" pitchFamily="2" charset="0"/>
              </a:rPr>
              <a:t>Job administration</a:t>
            </a:r>
          </a:p>
          <a:p>
            <a:pPr lvl="2">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CA">
                <a:latin typeface="Exo 2" panose="00000500000000000000" pitchFamily="2" charset="0"/>
              </a:rPr>
              <a:t>Customer details, Job ID, production time window</a:t>
            </a:r>
          </a:p>
          <a:p>
            <a:pPr lvl="1">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CA">
                <a:latin typeface="Exo 2" panose="00000500000000000000" pitchFamily="2" charset="0"/>
              </a:rPr>
              <a:t>Description of the requested product (in it’s finished stage)</a:t>
            </a:r>
          </a:p>
          <a:p>
            <a:pPr lvl="2">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CA">
                <a:latin typeface="Exo 2" panose="00000500000000000000" pitchFamily="2" charset="0"/>
              </a:rPr>
              <a:t>e.g., printing substrate, page formats, binding intent, type of inks</a:t>
            </a:r>
          </a:p>
          <a:p>
            <a:pPr lvl="1">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CA">
                <a:latin typeface="Exo 2" panose="00000500000000000000" pitchFamily="2" charset="0"/>
              </a:rPr>
              <a:t>Production issues for pre-setting devices and apps</a:t>
            </a:r>
          </a:p>
          <a:p>
            <a:pPr lvl="2">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CA">
                <a:latin typeface="Exo 2" panose="00000500000000000000" pitchFamily="2" charset="0"/>
              </a:rPr>
              <a:t>e.g., actual printing substrate, screening type, folding positions</a:t>
            </a:r>
          </a:p>
          <a:p>
            <a:pPr lvl="1">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CA">
                <a:latin typeface="Exo 2" panose="00000500000000000000" pitchFamily="2" charset="0"/>
              </a:rPr>
              <a:t>Queries and commands</a:t>
            </a:r>
          </a:p>
          <a:p>
            <a:pPr lvl="2">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CA">
                <a:latin typeface="Exo 2" panose="00000500000000000000" pitchFamily="2" charset="0"/>
              </a:rPr>
              <a:t>e.g. What is the status? Update job,  cancel job</a:t>
            </a:r>
          </a:p>
          <a:p>
            <a:pPr>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CA">
                <a:latin typeface="Exo 2" panose="00000500000000000000" pitchFamily="2" charset="0"/>
              </a:rPr>
              <a:t>Blue (from device to controller):</a:t>
            </a:r>
          </a:p>
          <a:p>
            <a:pPr lvl="1">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CA">
                <a:latin typeface="Exo 2" panose="00000500000000000000" pitchFamily="2" charset="0"/>
              </a:rPr>
              <a:t>Time &amp; material consumed (currently/in total), job tracking, …</a:t>
            </a:r>
          </a:p>
        </p:txBody>
      </p:sp>
    </p:spTree>
    <p:extLst>
      <p:ext uri="{BB962C8B-B14F-4D97-AF65-F5344CB8AC3E}">
        <p14:creationId xmlns:p14="http://schemas.microsoft.com/office/powerpoint/2010/main" val="278473688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6">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26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26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6">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266">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266">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266">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6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8.4|47.8"/>
</p:tagLst>
</file>

<file path=ppt/tags/tag2.xml><?xml version="1.0" encoding="utf-8"?>
<p:tagLst xmlns:a="http://schemas.openxmlformats.org/drawingml/2006/main" xmlns:r="http://schemas.openxmlformats.org/officeDocument/2006/relationships" xmlns:p="http://schemas.openxmlformats.org/presentationml/2006/main">
  <p:tag name="TIMING" val="|8.2|8.8|9.8|10.8|17.2|7.5|21.1|8.2"/>
</p:tagLst>
</file>

<file path=ppt/tags/tag3.xml><?xml version="1.0" encoding="utf-8"?>
<p:tagLst xmlns:a="http://schemas.openxmlformats.org/drawingml/2006/main" xmlns:r="http://schemas.openxmlformats.org/officeDocument/2006/relationships" xmlns:p="http://schemas.openxmlformats.org/presentationml/2006/main">
  <p:tag name="TIMING" val="|37.5|22.4|20"/>
</p:tagLst>
</file>

<file path=ppt/tags/tag4.xml><?xml version="1.0" encoding="utf-8"?>
<p:tagLst xmlns:a="http://schemas.openxmlformats.org/drawingml/2006/main" xmlns:r="http://schemas.openxmlformats.org/officeDocument/2006/relationships" xmlns:p="http://schemas.openxmlformats.org/presentationml/2006/main">
  <p:tag name="TIMING" val="|12.8|8.9|8.3|5.2|28.8|17|3.7|8.3"/>
</p:tagLst>
</file>

<file path=ppt/tags/tag5.xml><?xml version="1.0" encoding="utf-8"?>
<p:tagLst xmlns:a="http://schemas.openxmlformats.org/drawingml/2006/main" xmlns:r="http://schemas.openxmlformats.org/officeDocument/2006/relationships" xmlns:p="http://schemas.openxmlformats.org/presentationml/2006/main">
  <p:tag name="TIMING" val="|12.8|8.9|8.3|5.2|28.8|17|3.7|8.3"/>
</p:tagLst>
</file>

<file path=ppt/tags/tag6.xml><?xml version="1.0" encoding="utf-8"?>
<p:tagLst xmlns:a="http://schemas.openxmlformats.org/drawingml/2006/main" xmlns:r="http://schemas.openxmlformats.org/officeDocument/2006/relationships" xmlns:p="http://schemas.openxmlformats.org/presentationml/2006/main">
  <p:tag name="TIMING" val="|13.7"/>
</p:tagLst>
</file>

<file path=ppt/theme/theme1.xml><?xml version="1.0" encoding="utf-8"?>
<a:theme xmlns:a="http://schemas.openxmlformats.org/drawingml/2006/main" name="Theme1">
  <a:themeElements>
    <a:clrScheme name="">
      <a:dk1>
        <a:srgbClr val="000000"/>
      </a:dk1>
      <a:lt1>
        <a:srgbClr val="FFFFFF"/>
      </a:lt1>
      <a:dk2>
        <a:srgbClr val="00DFCA"/>
      </a:dk2>
      <a:lt2>
        <a:srgbClr val="000000"/>
      </a:lt2>
      <a:accent1>
        <a:srgbClr val="FFFFFF"/>
      </a:accent1>
      <a:accent2>
        <a:srgbClr val="114FFB"/>
      </a:accent2>
      <a:accent3>
        <a:srgbClr val="FFFFFF"/>
      </a:accent3>
      <a:accent4>
        <a:srgbClr val="000000"/>
      </a:accent4>
      <a:accent5>
        <a:srgbClr val="FFFFFF"/>
      </a:accent5>
      <a:accent6>
        <a:srgbClr val="0E47E3"/>
      </a:accent6>
      <a:hlink>
        <a:srgbClr val="2104FA"/>
      </a:hlink>
      <a:folHlink>
        <a:srgbClr val="500093"/>
      </a:folHlink>
    </a:clrScheme>
    <a:fontScheme name="funkkarb">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
            <a:srgbClr val="009688"/>
          </a:buClr>
          <a:buSzTx/>
          <a:buFontTx/>
          <a:buChar char="•"/>
          <a:tabLst/>
          <a:defRPr kumimoji="0" lang="de-DE" sz="1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
            <a:srgbClr val="009688"/>
          </a:buClr>
          <a:buSzTx/>
          <a:buFontTx/>
          <a:buChar char="•"/>
          <a:tabLst/>
          <a:defRPr kumimoji="0" lang="de-DE" sz="1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funkkarb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funkkarb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funkkarb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funkkarb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funkkarb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funkkarb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funkkarb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 id="{85AC74B3-CD09-F447-A094-B2969B835796}" vid="{9F8EC655-5537-C14C-A59C-6610D880F37A}"/>
    </a:ext>
  </a:ext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3006</TotalTime>
  <Words>5205</Words>
  <Application>Microsoft Macintosh PowerPoint</Application>
  <PresentationFormat>On-screen Show (4:3)</PresentationFormat>
  <Paragraphs>803</Paragraphs>
  <Slides>41</Slides>
  <Notes>41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Courier New</vt:lpstr>
      <vt:lpstr>DDG_ProximaNova</vt:lpstr>
      <vt:lpstr>Exo 2</vt:lpstr>
      <vt:lpstr>Exo 2 Medium</vt:lpstr>
      <vt:lpstr>Exo 2 Semi Bold</vt:lpstr>
      <vt:lpstr>Frutiger 55 Roman</vt:lpstr>
      <vt:lpstr>Marlett</vt:lpstr>
      <vt:lpstr>Times New Roman</vt:lpstr>
      <vt:lpstr>Wingdings</vt:lpstr>
      <vt:lpstr>Theme1</vt:lpstr>
      <vt:lpstr>Rochester Institute of Technology, 4/13/2023</vt:lpstr>
      <vt:lpstr>CIP4</vt:lpstr>
      <vt:lpstr>Example for Device/Machine Automation</vt:lpstr>
      <vt:lpstr>Automation in Graphic Arts Industry</vt:lpstr>
      <vt:lpstr>PowerPoint Presentation</vt:lpstr>
      <vt:lpstr>Metadata, Devices and Controller</vt:lpstr>
      <vt:lpstr>Remarks to the last animated chart</vt:lpstr>
      <vt:lpstr>Concept of Workflow Automation</vt:lpstr>
      <vt:lpstr>What’s in the Containers?</vt:lpstr>
      <vt:lpstr>Data Exchange between PP, PB and 3rd Party</vt:lpstr>
      <vt:lpstr>What is Metadata in the Printing Industry?</vt:lpstr>
      <vt:lpstr>Metadata – Content</vt:lpstr>
      <vt:lpstr>Metadata and Their Ecosystems</vt:lpstr>
      <vt:lpstr>Production Models</vt:lpstr>
      <vt:lpstr>PowerPoint Presentation</vt:lpstr>
      <vt:lpstr>PowerPoint Presentation</vt:lpstr>
      <vt:lpstr>Process-Resource Models</vt:lpstr>
      <vt:lpstr>Process-Resource Model (PRM)</vt:lpstr>
      <vt:lpstr>PowerPoint Presentation</vt:lpstr>
      <vt:lpstr>Processes and Resources Must be Specified</vt:lpstr>
      <vt:lpstr>Example of PRM in Print</vt:lpstr>
      <vt:lpstr>Model a print production workflow</vt:lpstr>
      <vt:lpstr>JDF/JMF, XJDF/XJDF and PrintTalk</vt:lpstr>
      <vt:lpstr>Metadata Communication Hub</vt:lpstr>
      <vt:lpstr>Information Exchange with JDF/XJDF</vt:lpstr>
      <vt:lpstr>Planning Board – The Integration Champion</vt:lpstr>
      <vt:lpstr>PRM for Prepress in Commercial Printing</vt:lpstr>
      <vt:lpstr>Inside of JDF: Hierarchy of JDF Nodes</vt:lpstr>
      <vt:lpstr>Location of Resources</vt:lpstr>
      <vt:lpstr>Sequential Architecture </vt:lpstr>
      <vt:lpstr>Central JDF Storage For All Modules D1,…,D6</vt:lpstr>
      <vt:lpstr>(X)JDF is just a communication protocoll</vt:lpstr>
      <vt:lpstr>XJDF – The simplified JDF</vt:lpstr>
      <vt:lpstr>PowerPoint Presentation</vt:lpstr>
      <vt:lpstr>PrintTalk</vt:lpstr>
      <vt:lpstr>Lab Work: EasyXJDF Hands on I</vt:lpstr>
      <vt:lpstr>Lab Work: EasyXJDF Hands on II</vt:lpstr>
      <vt:lpstr>Outcome of EasyXJDF - 1</vt:lpstr>
      <vt:lpstr>Outcome of EasyXJDF - 2</vt:lpstr>
      <vt:lpstr>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HdM-Präsentation</dc:title>
  <dc:creator>Thomas</dc:creator>
  <cp:lastModifiedBy>Thomas Hoffmann-Walbeck</cp:lastModifiedBy>
  <cp:revision>1185</cp:revision>
  <cp:lastPrinted>2023-04-10T12:30:02Z</cp:lastPrinted>
  <dcterms:modified xsi:type="dcterms:W3CDTF">2023-05-11T08:11:40Z</dcterms:modified>
</cp:coreProperties>
</file>